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1" r:id="rId2"/>
  </p:sldMasterIdLst>
  <p:notesMasterIdLst>
    <p:notesMasterId r:id="rId21"/>
  </p:notesMasterIdLst>
  <p:sldIdLst>
    <p:sldId id="256" r:id="rId3"/>
    <p:sldId id="705" r:id="rId4"/>
    <p:sldId id="697" r:id="rId5"/>
    <p:sldId id="287" r:id="rId6"/>
    <p:sldId id="696" r:id="rId7"/>
    <p:sldId id="704" r:id="rId8"/>
    <p:sldId id="589" r:id="rId9"/>
    <p:sldId id="701" r:id="rId10"/>
    <p:sldId id="288" r:id="rId11"/>
    <p:sldId id="680" r:id="rId12"/>
    <p:sldId id="699" r:id="rId13"/>
    <p:sldId id="286" r:id="rId14"/>
    <p:sldId id="700" r:id="rId15"/>
    <p:sldId id="649" r:id="rId16"/>
    <p:sldId id="667" r:id="rId17"/>
    <p:sldId id="706" r:id="rId18"/>
    <p:sldId id="702" r:id="rId19"/>
    <p:sldId id="70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7017D98C-0DA0-4F40-9114-3BF8A6EBE55F}">
          <p14:sldIdLst>
            <p14:sldId id="256"/>
            <p14:sldId id="705"/>
            <p14:sldId id="697"/>
            <p14:sldId id="287"/>
            <p14:sldId id="696"/>
            <p14:sldId id="704"/>
            <p14:sldId id="589"/>
            <p14:sldId id="701"/>
            <p14:sldId id="288"/>
            <p14:sldId id="680"/>
            <p14:sldId id="699"/>
            <p14:sldId id="286"/>
          </p14:sldIdLst>
        </p14:section>
        <p14:section name="Backup" id="{1C8246E3-CB54-4405-8E33-811715362FEA}">
          <p14:sldIdLst>
            <p14:sldId id="700"/>
            <p14:sldId id="649"/>
            <p14:sldId id="667"/>
            <p14:sldId id="706"/>
            <p14:sldId id="702"/>
            <p14:sldId id="70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C7E"/>
    <a:srgbClr val="0064A3"/>
    <a:srgbClr val="1E6DB1"/>
    <a:srgbClr val="DDDDDD"/>
    <a:srgbClr val="FFCC00"/>
    <a:srgbClr val="0087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58" autoAdjust="0"/>
    <p:restoredTop sz="89853" autoAdjust="0"/>
  </p:normalViewPr>
  <p:slideViewPr>
    <p:cSldViewPr snapToGrid="0">
      <p:cViewPr varScale="1">
        <p:scale>
          <a:sx n="82" d="100"/>
          <a:sy n="82" d="100"/>
        </p:scale>
        <p:origin x="576"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DF78BC-5882-4298-BDA7-DB00BE98B621}" type="datetimeFigureOut">
              <a:rPr lang="en-GB" smtClean="0"/>
              <a:t>16/06/2026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30D407-0B79-4D6A-AB69-B1EAB42477D8}" type="slidenum">
              <a:rPr lang="en-GB" smtClean="0"/>
              <a:t>‹№›</a:t>
            </a:fld>
            <a:endParaRPr lang="en-GB"/>
          </a:p>
        </p:txBody>
      </p:sp>
    </p:spTree>
    <p:extLst>
      <p:ext uri="{BB962C8B-B14F-4D97-AF65-F5344CB8AC3E}">
        <p14:creationId xmlns:p14="http://schemas.microsoft.com/office/powerpoint/2010/main" val="973880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30D407-0B79-4D6A-AB69-B1EAB42477D8}" type="slidenum">
              <a:rPr lang="en-GB" smtClean="0"/>
              <a:t>1</a:t>
            </a:fld>
            <a:endParaRPr lang="en-GB"/>
          </a:p>
        </p:txBody>
      </p:sp>
    </p:spTree>
    <p:extLst>
      <p:ext uri="{BB962C8B-B14F-4D97-AF65-F5344CB8AC3E}">
        <p14:creationId xmlns:p14="http://schemas.microsoft.com/office/powerpoint/2010/main" val="4260336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30D407-0B79-4D6A-AB69-B1EAB42477D8}" type="slidenum">
              <a:rPr lang="en-GB" smtClean="0"/>
              <a:t>2</a:t>
            </a:fld>
            <a:endParaRPr lang="en-GB"/>
          </a:p>
        </p:txBody>
      </p:sp>
    </p:spTree>
    <p:extLst>
      <p:ext uri="{BB962C8B-B14F-4D97-AF65-F5344CB8AC3E}">
        <p14:creationId xmlns:p14="http://schemas.microsoft.com/office/powerpoint/2010/main" val="1078335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91220-2BE4-0FCC-465C-ED931F4E30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69C7E3-1672-5119-CAC5-E8E8EC11F6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B88A8C-19FB-40E9-B66C-D1A2FEC217D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1FF0A3B-405C-806E-87FD-774A05D52F41}"/>
              </a:ext>
            </a:extLst>
          </p:cNvPr>
          <p:cNvSpPr>
            <a:spLocks noGrp="1"/>
          </p:cNvSpPr>
          <p:nvPr>
            <p:ph type="sldNum" sz="quarter" idx="5"/>
          </p:nvPr>
        </p:nvSpPr>
        <p:spPr/>
        <p:txBody>
          <a:bodyPr/>
          <a:lstStyle/>
          <a:p>
            <a:fld id="{8430D407-0B79-4D6A-AB69-B1EAB42477D8}" type="slidenum">
              <a:rPr lang="en-GB" smtClean="0"/>
              <a:t>3</a:t>
            </a:fld>
            <a:endParaRPr lang="en-GB"/>
          </a:p>
        </p:txBody>
      </p:sp>
    </p:spTree>
    <p:extLst>
      <p:ext uri="{BB962C8B-B14F-4D97-AF65-F5344CB8AC3E}">
        <p14:creationId xmlns:p14="http://schemas.microsoft.com/office/powerpoint/2010/main" val="2697060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BC8A6-7A36-690D-858A-1426C5EDD8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31E59B-8035-1AB8-9945-75ED0B90A6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ED6979-B547-A345-9E99-EE98F133DC3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AEC2C3D-6650-5E91-8D56-8E2EDE639CEA}"/>
              </a:ext>
            </a:extLst>
          </p:cNvPr>
          <p:cNvSpPr>
            <a:spLocks noGrp="1"/>
          </p:cNvSpPr>
          <p:nvPr>
            <p:ph type="sldNum" sz="quarter" idx="5"/>
          </p:nvPr>
        </p:nvSpPr>
        <p:spPr/>
        <p:txBody>
          <a:bodyPr/>
          <a:lstStyle/>
          <a:p>
            <a:fld id="{8430D407-0B79-4D6A-AB69-B1EAB42477D8}" type="slidenum">
              <a:rPr lang="en-GB" smtClean="0"/>
              <a:t>4</a:t>
            </a:fld>
            <a:endParaRPr lang="en-GB"/>
          </a:p>
        </p:txBody>
      </p:sp>
    </p:spTree>
    <p:extLst>
      <p:ext uri="{BB962C8B-B14F-4D97-AF65-F5344CB8AC3E}">
        <p14:creationId xmlns:p14="http://schemas.microsoft.com/office/powerpoint/2010/main" val="2165608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E84BF8F-0A9A-4774-AD40-98262E73A46A}" type="slidenum">
              <a:rPr lang="ru-UA" smtClean="0"/>
              <a:t>6</a:t>
            </a:fld>
            <a:endParaRPr lang="ru-UA"/>
          </a:p>
        </p:txBody>
      </p:sp>
    </p:spTree>
    <p:extLst>
      <p:ext uri="{BB962C8B-B14F-4D97-AF65-F5344CB8AC3E}">
        <p14:creationId xmlns:p14="http://schemas.microsoft.com/office/powerpoint/2010/main" val="94745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B672D-C5C2-67E6-33D1-5B1610377E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4C4676-7714-2AD0-D515-6182B9D81A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BCC83F-D08B-8EF0-87B8-CA00E7089EB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367D3DD-F745-2F0C-7135-B4FBF5DB58BC}"/>
              </a:ext>
            </a:extLst>
          </p:cNvPr>
          <p:cNvSpPr>
            <a:spLocks noGrp="1"/>
          </p:cNvSpPr>
          <p:nvPr>
            <p:ph type="sldNum" sz="quarter" idx="5"/>
          </p:nvPr>
        </p:nvSpPr>
        <p:spPr/>
        <p:txBody>
          <a:bodyPr/>
          <a:lstStyle/>
          <a:p>
            <a:fld id="{8430D407-0B79-4D6A-AB69-B1EAB42477D8}" type="slidenum">
              <a:rPr lang="en-GB" smtClean="0"/>
              <a:t>9</a:t>
            </a:fld>
            <a:endParaRPr lang="en-GB"/>
          </a:p>
        </p:txBody>
      </p:sp>
    </p:spTree>
    <p:extLst>
      <p:ext uri="{BB962C8B-B14F-4D97-AF65-F5344CB8AC3E}">
        <p14:creationId xmlns:p14="http://schemas.microsoft.com/office/powerpoint/2010/main" val="114292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84BF8F-0A9A-4774-AD40-98262E73A46A}" type="slidenum">
              <a:rPr kumimoji="0" lang="ru-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ru-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7624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973A6-3DA2-8F78-817B-262FFF7638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614D91-ACCC-809A-B151-C4F205D830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7261E1-B6B2-A47F-1765-23DBE7F8870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BBDAD97-9680-B214-283C-44FBF41D5662}"/>
              </a:ext>
            </a:extLst>
          </p:cNvPr>
          <p:cNvSpPr>
            <a:spLocks noGrp="1"/>
          </p:cNvSpPr>
          <p:nvPr>
            <p:ph type="sldNum" sz="quarter" idx="5"/>
          </p:nvPr>
        </p:nvSpPr>
        <p:spPr/>
        <p:txBody>
          <a:bodyPr/>
          <a:lstStyle/>
          <a:p>
            <a:fld id="{8430D407-0B79-4D6A-AB69-B1EAB42477D8}" type="slidenum">
              <a:rPr lang="en-GB" smtClean="0"/>
              <a:t>12</a:t>
            </a:fld>
            <a:endParaRPr lang="en-GB"/>
          </a:p>
        </p:txBody>
      </p:sp>
    </p:spTree>
    <p:extLst>
      <p:ext uri="{BB962C8B-B14F-4D97-AF65-F5344CB8AC3E}">
        <p14:creationId xmlns:p14="http://schemas.microsoft.com/office/powerpoint/2010/main" val="3103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5"/>
          </p:nvPr>
        </p:nvSpPr>
        <p:spPr/>
        <p:txBody>
          <a:bodyPr/>
          <a:lstStyle/>
          <a:p>
            <a:fld id="{FEFC6A3E-03B9-48D4-8FF8-E1AB291E139B}" type="slidenum">
              <a:rPr lang="uk-UA" smtClean="0"/>
              <a:t>16</a:t>
            </a:fld>
            <a:endParaRPr lang="uk-UA"/>
          </a:p>
        </p:txBody>
      </p:sp>
    </p:spTree>
    <p:extLst>
      <p:ext uri="{BB962C8B-B14F-4D97-AF65-F5344CB8AC3E}">
        <p14:creationId xmlns:p14="http://schemas.microsoft.com/office/powerpoint/2010/main" val="2095904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28B96-CA69-7F3B-0FBA-69C94130D28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65606AEE-C1D6-77DE-1983-8533CF32AF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F2D88BF2-C18B-A2E7-D612-0A96BA9A7C50}"/>
              </a:ext>
            </a:extLst>
          </p:cNvPr>
          <p:cNvSpPr>
            <a:spLocks noGrp="1"/>
          </p:cNvSpPr>
          <p:nvPr>
            <p:ph type="dt" sz="half" idx="10"/>
          </p:nvPr>
        </p:nvSpPr>
        <p:spPr/>
        <p:txBody>
          <a:bodyPr/>
          <a:lstStyle/>
          <a:p>
            <a:fld id="{B5708DE2-7D7F-4E84-98AD-54F2F33A6837}" type="datetime1">
              <a:rPr lang="en-GB" smtClean="0"/>
              <a:t>16/06/2026</a:t>
            </a:fld>
            <a:endParaRPr lang="en-GB"/>
          </a:p>
        </p:txBody>
      </p:sp>
      <p:sp>
        <p:nvSpPr>
          <p:cNvPr id="5" name="Footer Placeholder 4">
            <a:extLst>
              <a:ext uri="{FF2B5EF4-FFF2-40B4-BE49-F238E27FC236}">
                <a16:creationId xmlns:a16="http://schemas.microsoft.com/office/drawing/2014/main" id="{BC917EAB-1CCC-F623-67D4-6839CDD2AC2C}"/>
              </a:ext>
            </a:extLst>
          </p:cNvPr>
          <p:cNvSpPr>
            <a:spLocks noGrp="1"/>
          </p:cNvSpPr>
          <p:nvPr>
            <p:ph type="ftr" sz="quarter" idx="11"/>
          </p:nvPr>
        </p:nvSpPr>
        <p:spPr/>
        <p:txBody>
          <a:bodyPr/>
          <a:lstStyle/>
          <a:p>
            <a:r>
              <a:rPr lang="en-GB"/>
              <a:t>Industrial Park Bila Tserkva</a:t>
            </a:r>
          </a:p>
        </p:txBody>
      </p:sp>
      <p:sp>
        <p:nvSpPr>
          <p:cNvPr id="6" name="Slide Number Placeholder 5">
            <a:extLst>
              <a:ext uri="{FF2B5EF4-FFF2-40B4-BE49-F238E27FC236}">
                <a16:creationId xmlns:a16="http://schemas.microsoft.com/office/drawing/2014/main" id="{8109C31B-F9E2-76E3-D7F4-69D66D8A7D5F}"/>
              </a:ext>
            </a:extLst>
          </p:cNvPr>
          <p:cNvSpPr>
            <a:spLocks noGrp="1"/>
          </p:cNvSpPr>
          <p:nvPr>
            <p:ph type="sldNum" sz="quarter" idx="12"/>
          </p:nvPr>
        </p:nvSpPr>
        <p:spPr/>
        <p:txBody>
          <a:bodyPr/>
          <a:lstStyle/>
          <a:p>
            <a:fld id="{3CBF6E8D-7A26-42FC-8BAF-59AE138681AF}" type="slidenum">
              <a:rPr lang="en-GB" smtClean="0"/>
              <a:t>‹№›</a:t>
            </a:fld>
            <a:endParaRPr lang="en-GB"/>
          </a:p>
        </p:txBody>
      </p:sp>
    </p:spTree>
    <p:extLst>
      <p:ext uri="{BB962C8B-B14F-4D97-AF65-F5344CB8AC3E}">
        <p14:creationId xmlns:p14="http://schemas.microsoft.com/office/powerpoint/2010/main" val="3420071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B305A-B350-8DC1-8DB5-A8C66A17B63E}"/>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007AF92B-43BC-0D0F-F14E-8C2C1618EFA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670F4ED-2FC4-1A44-93DB-B4C7C6F020BD}"/>
              </a:ext>
            </a:extLst>
          </p:cNvPr>
          <p:cNvSpPr>
            <a:spLocks noGrp="1"/>
          </p:cNvSpPr>
          <p:nvPr>
            <p:ph type="dt" sz="half" idx="10"/>
          </p:nvPr>
        </p:nvSpPr>
        <p:spPr/>
        <p:txBody>
          <a:bodyPr/>
          <a:lstStyle/>
          <a:p>
            <a:fld id="{56F8AC97-ABB1-4F3B-8B2C-D46BF937E66B}" type="datetime1">
              <a:rPr lang="en-GB" smtClean="0"/>
              <a:t>16/06/2026</a:t>
            </a:fld>
            <a:endParaRPr lang="en-GB"/>
          </a:p>
        </p:txBody>
      </p:sp>
      <p:sp>
        <p:nvSpPr>
          <p:cNvPr id="5" name="Footer Placeholder 4">
            <a:extLst>
              <a:ext uri="{FF2B5EF4-FFF2-40B4-BE49-F238E27FC236}">
                <a16:creationId xmlns:a16="http://schemas.microsoft.com/office/drawing/2014/main" id="{CE75A424-06FA-1E0F-5526-7310F23961F6}"/>
              </a:ext>
            </a:extLst>
          </p:cNvPr>
          <p:cNvSpPr>
            <a:spLocks noGrp="1"/>
          </p:cNvSpPr>
          <p:nvPr>
            <p:ph type="ftr" sz="quarter" idx="11"/>
          </p:nvPr>
        </p:nvSpPr>
        <p:spPr/>
        <p:txBody>
          <a:bodyPr/>
          <a:lstStyle/>
          <a:p>
            <a:r>
              <a:rPr lang="en-GB"/>
              <a:t>Industrial Park Bila Tserkva</a:t>
            </a:r>
          </a:p>
        </p:txBody>
      </p:sp>
      <p:sp>
        <p:nvSpPr>
          <p:cNvPr id="6" name="Slide Number Placeholder 5">
            <a:extLst>
              <a:ext uri="{FF2B5EF4-FFF2-40B4-BE49-F238E27FC236}">
                <a16:creationId xmlns:a16="http://schemas.microsoft.com/office/drawing/2014/main" id="{70380861-8517-C159-6254-03BC967C8191}"/>
              </a:ext>
            </a:extLst>
          </p:cNvPr>
          <p:cNvSpPr>
            <a:spLocks noGrp="1"/>
          </p:cNvSpPr>
          <p:nvPr>
            <p:ph type="sldNum" sz="quarter" idx="12"/>
          </p:nvPr>
        </p:nvSpPr>
        <p:spPr/>
        <p:txBody>
          <a:bodyPr/>
          <a:lstStyle/>
          <a:p>
            <a:fld id="{3CBF6E8D-7A26-42FC-8BAF-59AE138681AF}" type="slidenum">
              <a:rPr lang="en-GB" smtClean="0"/>
              <a:t>‹№›</a:t>
            </a:fld>
            <a:endParaRPr lang="en-GB"/>
          </a:p>
        </p:txBody>
      </p:sp>
    </p:spTree>
    <p:extLst>
      <p:ext uri="{BB962C8B-B14F-4D97-AF65-F5344CB8AC3E}">
        <p14:creationId xmlns:p14="http://schemas.microsoft.com/office/powerpoint/2010/main" val="535427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2A6C63-FD91-A64D-6791-41D731ECAEDC}"/>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298A1D80-FC62-1E0F-DFC0-3D16259ECEE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894D4AD-54BA-05D2-5C5A-971C29C39135}"/>
              </a:ext>
            </a:extLst>
          </p:cNvPr>
          <p:cNvSpPr>
            <a:spLocks noGrp="1"/>
          </p:cNvSpPr>
          <p:nvPr>
            <p:ph type="dt" sz="half" idx="10"/>
          </p:nvPr>
        </p:nvSpPr>
        <p:spPr/>
        <p:txBody>
          <a:bodyPr/>
          <a:lstStyle/>
          <a:p>
            <a:fld id="{66205917-C2FC-4D1B-9878-12BFFD141F57}" type="datetime1">
              <a:rPr lang="en-GB" smtClean="0"/>
              <a:t>16/06/2026</a:t>
            </a:fld>
            <a:endParaRPr lang="en-GB"/>
          </a:p>
        </p:txBody>
      </p:sp>
      <p:sp>
        <p:nvSpPr>
          <p:cNvPr id="5" name="Footer Placeholder 4">
            <a:extLst>
              <a:ext uri="{FF2B5EF4-FFF2-40B4-BE49-F238E27FC236}">
                <a16:creationId xmlns:a16="http://schemas.microsoft.com/office/drawing/2014/main" id="{57E922DF-7CF0-3AE4-C837-3F0075075528}"/>
              </a:ext>
            </a:extLst>
          </p:cNvPr>
          <p:cNvSpPr>
            <a:spLocks noGrp="1"/>
          </p:cNvSpPr>
          <p:nvPr>
            <p:ph type="ftr" sz="quarter" idx="11"/>
          </p:nvPr>
        </p:nvSpPr>
        <p:spPr/>
        <p:txBody>
          <a:bodyPr/>
          <a:lstStyle/>
          <a:p>
            <a:r>
              <a:rPr lang="en-GB"/>
              <a:t>Industrial Park Bila Tserkva</a:t>
            </a:r>
          </a:p>
        </p:txBody>
      </p:sp>
      <p:sp>
        <p:nvSpPr>
          <p:cNvPr id="6" name="Slide Number Placeholder 5">
            <a:extLst>
              <a:ext uri="{FF2B5EF4-FFF2-40B4-BE49-F238E27FC236}">
                <a16:creationId xmlns:a16="http://schemas.microsoft.com/office/drawing/2014/main" id="{9902B490-7211-5EFA-4DB0-4A891F090C8C}"/>
              </a:ext>
            </a:extLst>
          </p:cNvPr>
          <p:cNvSpPr>
            <a:spLocks noGrp="1"/>
          </p:cNvSpPr>
          <p:nvPr>
            <p:ph type="sldNum" sz="quarter" idx="12"/>
          </p:nvPr>
        </p:nvSpPr>
        <p:spPr/>
        <p:txBody>
          <a:bodyPr/>
          <a:lstStyle/>
          <a:p>
            <a:fld id="{3CBF6E8D-7A26-42FC-8BAF-59AE138681AF}" type="slidenum">
              <a:rPr lang="en-GB" smtClean="0"/>
              <a:t>‹№›</a:t>
            </a:fld>
            <a:endParaRPr lang="en-GB"/>
          </a:p>
        </p:txBody>
      </p:sp>
    </p:spTree>
    <p:extLst>
      <p:ext uri="{BB962C8B-B14F-4D97-AF65-F5344CB8AC3E}">
        <p14:creationId xmlns:p14="http://schemas.microsoft.com/office/powerpoint/2010/main" val="3525319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Только заголовок">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1477683" y="384631"/>
            <a:ext cx="9280762" cy="790710"/>
          </a:xfrm>
          <a:prstGeom prst="rect">
            <a:avLst/>
          </a:prstGeom>
        </p:spPr>
        <p:txBody>
          <a:bodyPr/>
          <a:lstStyle>
            <a:lvl1pPr>
              <a:defRPr sz="3200" b="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ru-RU" dirty="0"/>
              <a:t>Образец заголовка</a:t>
            </a:r>
          </a:p>
        </p:txBody>
      </p:sp>
      <p:sp>
        <p:nvSpPr>
          <p:cNvPr id="4" name="Объект 2"/>
          <p:cNvSpPr>
            <a:spLocks noGrp="1"/>
          </p:cNvSpPr>
          <p:nvPr>
            <p:ph idx="1"/>
          </p:nvPr>
        </p:nvSpPr>
        <p:spPr>
          <a:xfrm>
            <a:off x="1452281" y="1615900"/>
            <a:ext cx="9742127" cy="4351338"/>
          </a:xfrm>
          <a:prstGeom prst="rect">
            <a:avLst/>
          </a:prstGeom>
        </p:spPr>
        <p:txBody>
          <a:bodyPr/>
          <a:lstStyle>
            <a:lvl1pPr marL="0" indent="0">
              <a:buNone/>
              <a:defRPr sz="2400" b="1">
                <a:solidFill>
                  <a:srgbClr val="69696B"/>
                </a:solidFill>
                <a:latin typeface="Open Sans" panose="020B0606030504020204" pitchFamily="34" charset="0"/>
                <a:ea typeface="Open Sans" panose="020B0606030504020204" pitchFamily="34" charset="0"/>
                <a:cs typeface="Open Sans" panose="020B0606030504020204" pitchFamily="34" charset="0"/>
              </a:defRPr>
            </a:lvl1pPr>
            <a:lvl2pPr>
              <a:defRPr sz="2000">
                <a:solidFill>
                  <a:srgbClr val="69696B"/>
                </a:solidFill>
                <a:latin typeface="Open Sans" panose="020B0606030504020204" pitchFamily="34" charset="0"/>
                <a:ea typeface="Open Sans" panose="020B0606030504020204" pitchFamily="34" charset="0"/>
                <a:cs typeface="Open Sans" panose="020B0606030504020204" pitchFamily="34" charset="0"/>
              </a:defRPr>
            </a:lvl2pPr>
            <a:lvl3pPr>
              <a:defRPr sz="1800">
                <a:solidFill>
                  <a:srgbClr val="69696B"/>
                </a:solidFill>
                <a:latin typeface="Open Sans" panose="020B0606030504020204" pitchFamily="34" charset="0"/>
                <a:ea typeface="Open Sans" panose="020B0606030504020204" pitchFamily="34" charset="0"/>
                <a:cs typeface="Open Sans" panose="020B0606030504020204" pitchFamily="34" charset="0"/>
              </a:defRPr>
            </a:lvl3pPr>
            <a:lvl4pPr>
              <a:defRPr sz="1600">
                <a:solidFill>
                  <a:srgbClr val="69696B"/>
                </a:solidFill>
                <a:latin typeface="Open Sans" panose="020B0606030504020204" pitchFamily="34" charset="0"/>
                <a:ea typeface="Open Sans" panose="020B0606030504020204" pitchFamily="34" charset="0"/>
                <a:cs typeface="Open Sans" panose="020B0606030504020204" pitchFamily="34" charset="0"/>
              </a:defRPr>
            </a:lvl4pPr>
            <a:lvl5pPr>
              <a:defRPr sz="1400">
                <a:solidFill>
                  <a:srgbClr val="69696B"/>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3874387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E62706-2312-41A2-A3A9-BF52F2480642}"/>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DEC182FC-1A9B-40F6-96D9-6DD894A5DA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E2DC2674-B1C0-4D54-BD0B-2801BDF413D2}"/>
              </a:ext>
            </a:extLst>
          </p:cNvPr>
          <p:cNvSpPr>
            <a:spLocks noGrp="1"/>
          </p:cNvSpPr>
          <p:nvPr>
            <p:ph type="dt" sz="half" idx="10"/>
          </p:nvPr>
        </p:nvSpPr>
        <p:spPr/>
        <p:txBody>
          <a:bodyPr/>
          <a:lstStyle/>
          <a:p>
            <a:fld id="{88F4136D-25A5-4164-9E58-C9C70AF640AC}" type="datetimeFigureOut">
              <a:rPr lang="ru-RU" smtClean="0"/>
              <a:t>16.06.2026</a:t>
            </a:fld>
            <a:endParaRPr lang="ru-RU"/>
          </a:p>
        </p:txBody>
      </p:sp>
      <p:sp>
        <p:nvSpPr>
          <p:cNvPr id="5" name="Нижний колонтитул 4">
            <a:extLst>
              <a:ext uri="{FF2B5EF4-FFF2-40B4-BE49-F238E27FC236}">
                <a16:creationId xmlns:a16="http://schemas.microsoft.com/office/drawing/2014/main" id="{31E7B3DC-CCAB-4EC7-80AD-0B73C0BFCA9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CCA10E0-78DF-4D8D-B781-D3DB33CA95CF}"/>
              </a:ext>
            </a:extLst>
          </p:cNvPr>
          <p:cNvSpPr>
            <a:spLocks noGrp="1"/>
          </p:cNvSpPr>
          <p:nvPr>
            <p:ph type="sldNum" sz="quarter" idx="12"/>
          </p:nvPr>
        </p:nvSpPr>
        <p:spPr/>
        <p:txBody>
          <a:bodyPr/>
          <a:lstStyle/>
          <a:p>
            <a:fld id="{6C0EC390-61E3-4B4D-9E54-3279804882C4}" type="slidenum">
              <a:rPr lang="ru-RU" smtClean="0"/>
              <a:t>‹№›</a:t>
            </a:fld>
            <a:endParaRPr lang="ru-RU"/>
          </a:p>
        </p:txBody>
      </p:sp>
    </p:spTree>
    <p:extLst>
      <p:ext uri="{BB962C8B-B14F-4D97-AF65-F5344CB8AC3E}">
        <p14:creationId xmlns:p14="http://schemas.microsoft.com/office/powerpoint/2010/main" val="2759768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8E47B1-E222-4B43-AB9F-FCD3171D7A3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EB86E969-7F8E-4A66-AF0F-BC65DD2D1A89}"/>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64B7606-BB5A-4F62-A1D8-A1434B5AF277}"/>
              </a:ext>
            </a:extLst>
          </p:cNvPr>
          <p:cNvSpPr>
            <a:spLocks noGrp="1"/>
          </p:cNvSpPr>
          <p:nvPr>
            <p:ph type="dt" sz="half" idx="10"/>
          </p:nvPr>
        </p:nvSpPr>
        <p:spPr/>
        <p:txBody>
          <a:bodyPr/>
          <a:lstStyle/>
          <a:p>
            <a:fld id="{88F4136D-25A5-4164-9E58-C9C70AF640AC}" type="datetimeFigureOut">
              <a:rPr lang="ru-RU" smtClean="0"/>
              <a:t>16.06.2026</a:t>
            </a:fld>
            <a:endParaRPr lang="ru-RU"/>
          </a:p>
        </p:txBody>
      </p:sp>
      <p:sp>
        <p:nvSpPr>
          <p:cNvPr id="5" name="Нижний колонтитул 4">
            <a:extLst>
              <a:ext uri="{FF2B5EF4-FFF2-40B4-BE49-F238E27FC236}">
                <a16:creationId xmlns:a16="http://schemas.microsoft.com/office/drawing/2014/main" id="{535F09BD-41F7-42AE-8CA3-D22197C0820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D2A6E17-9DBD-4E8C-B779-AB67F89E6BC0}"/>
              </a:ext>
            </a:extLst>
          </p:cNvPr>
          <p:cNvSpPr>
            <a:spLocks noGrp="1"/>
          </p:cNvSpPr>
          <p:nvPr>
            <p:ph type="sldNum" sz="quarter" idx="12"/>
          </p:nvPr>
        </p:nvSpPr>
        <p:spPr/>
        <p:txBody>
          <a:bodyPr/>
          <a:lstStyle/>
          <a:p>
            <a:fld id="{6C0EC390-61E3-4B4D-9E54-3279804882C4}" type="slidenum">
              <a:rPr lang="ru-RU" smtClean="0"/>
              <a:t>‹№›</a:t>
            </a:fld>
            <a:endParaRPr lang="ru-RU"/>
          </a:p>
        </p:txBody>
      </p:sp>
    </p:spTree>
    <p:extLst>
      <p:ext uri="{BB962C8B-B14F-4D97-AF65-F5344CB8AC3E}">
        <p14:creationId xmlns:p14="http://schemas.microsoft.com/office/powerpoint/2010/main" val="30589760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E8C4F05-2D54-4E4A-B320-93A46A32AAC6}"/>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1A6F74D7-781C-4D32-B534-2B17A9B0AF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06433761-4B3F-4DBA-A001-0A8D24BC5A0C}"/>
              </a:ext>
            </a:extLst>
          </p:cNvPr>
          <p:cNvSpPr>
            <a:spLocks noGrp="1"/>
          </p:cNvSpPr>
          <p:nvPr>
            <p:ph type="dt" sz="half" idx="10"/>
          </p:nvPr>
        </p:nvSpPr>
        <p:spPr/>
        <p:txBody>
          <a:bodyPr/>
          <a:lstStyle/>
          <a:p>
            <a:fld id="{88F4136D-25A5-4164-9E58-C9C70AF640AC}" type="datetimeFigureOut">
              <a:rPr lang="ru-RU" smtClean="0"/>
              <a:t>16.06.2026</a:t>
            </a:fld>
            <a:endParaRPr lang="ru-RU"/>
          </a:p>
        </p:txBody>
      </p:sp>
      <p:sp>
        <p:nvSpPr>
          <p:cNvPr id="5" name="Нижний колонтитул 4">
            <a:extLst>
              <a:ext uri="{FF2B5EF4-FFF2-40B4-BE49-F238E27FC236}">
                <a16:creationId xmlns:a16="http://schemas.microsoft.com/office/drawing/2014/main" id="{5AA3B2A7-D027-4802-B94A-7DC1AB3E7CD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FE5C466-C4A2-479A-A566-8429F1CCCAE9}"/>
              </a:ext>
            </a:extLst>
          </p:cNvPr>
          <p:cNvSpPr>
            <a:spLocks noGrp="1"/>
          </p:cNvSpPr>
          <p:nvPr>
            <p:ph type="sldNum" sz="quarter" idx="12"/>
          </p:nvPr>
        </p:nvSpPr>
        <p:spPr/>
        <p:txBody>
          <a:bodyPr/>
          <a:lstStyle/>
          <a:p>
            <a:fld id="{6C0EC390-61E3-4B4D-9E54-3279804882C4}" type="slidenum">
              <a:rPr lang="ru-RU" smtClean="0"/>
              <a:t>‹№›</a:t>
            </a:fld>
            <a:endParaRPr lang="ru-RU"/>
          </a:p>
        </p:txBody>
      </p:sp>
    </p:spTree>
    <p:extLst>
      <p:ext uri="{BB962C8B-B14F-4D97-AF65-F5344CB8AC3E}">
        <p14:creationId xmlns:p14="http://schemas.microsoft.com/office/powerpoint/2010/main" val="3353611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B03114C-7125-4BBD-A4F8-F18C7CFDCC7C}"/>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AC441FB0-60B3-4732-BA7F-DA3ABBD81F94}"/>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FE211CFD-46DF-4176-93DB-87F02B0BE723}"/>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678ACE7E-7410-4182-9CC2-84A8C331DE84}"/>
              </a:ext>
            </a:extLst>
          </p:cNvPr>
          <p:cNvSpPr>
            <a:spLocks noGrp="1"/>
          </p:cNvSpPr>
          <p:nvPr>
            <p:ph type="dt" sz="half" idx="10"/>
          </p:nvPr>
        </p:nvSpPr>
        <p:spPr/>
        <p:txBody>
          <a:bodyPr/>
          <a:lstStyle/>
          <a:p>
            <a:fld id="{88F4136D-25A5-4164-9E58-C9C70AF640AC}" type="datetimeFigureOut">
              <a:rPr lang="ru-RU" smtClean="0"/>
              <a:t>16.06.2026</a:t>
            </a:fld>
            <a:endParaRPr lang="ru-RU"/>
          </a:p>
        </p:txBody>
      </p:sp>
      <p:sp>
        <p:nvSpPr>
          <p:cNvPr id="6" name="Нижний колонтитул 5">
            <a:extLst>
              <a:ext uri="{FF2B5EF4-FFF2-40B4-BE49-F238E27FC236}">
                <a16:creationId xmlns:a16="http://schemas.microsoft.com/office/drawing/2014/main" id="{5B7F8F67-E7A4-48E3-B986-760D97081406}"/>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CAFC1941-D3DA-4CAE-9430-C7CCC66A56C7}"/>
              </a:ext>
            </a:extLst>
          </p:cNvPr>
          <p:cNvSpPr>
            <a:spLocks noGrp="1"/>
          </p:cNvSpPr>
          <p:nvPr>
            <p:ph type="sldNum" sz="quarter" idx="12"/>
          </p:nvPr>
        </p:nvSpPr>
        <p:spPr/>
        <p:txBody>
          <a:bodyPr/>
          <a:lstStyle/>
          <a:p>
            <a:fld id="{6C0EC390-61E3-4B4D-9E54-3279804882C4}" type="slidenum">
              <a:rPr lang="ru-RU" smtClean="0"/>
              <a:t>‹№›</a:t>
            </a:fld>
            <a:endParaRPr lang="ru-RU"/>
          </a:p>
        </p:txBody>
      </p:sp>
    </p:spTree>
    <p:extLst>
      <p:ext uri="{BB962C8B-B14F-4D97-AF65-F5344CB8AC3E}">
        <p14:creationId xmlns:p14="http://schemas.microsoft.com/office/powerpoint/2010/main" val="1131163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6532342-EA53-4E2A-91D3-A6447078C689}"/>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F63DEE26-98FB-4840-A93E-5463D15D73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58C9D09F-1842-446C-9FD2-E1B3983A65F2}"/>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C6CA4A16-09AD-4EB9-8FDB-6515725A91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F8EA4193-5E78-41FF-BF53-055551032B79}"/>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E4F77183-47F3-4666-AB5F-F92E11D19051}"/>
              </a:ext>
            </a:extLst>
          </p:cNvPr>
          <p:cNvSpPr>
            <a:spLocks noGrp="1"/>
          </p:cNvSpPr>
          <p:nvPr>
            <p:ph type="dt" sz="half" idx="10"/>
          </p:nvPr>
        </p:nvSpPr>
        <p:spPr/>
        <p:txBody>
          <a:bodyPr/>
          <a:lstStyle/>
          <a:p>
            <a:fld id="{88F4136D-25A5-4164-9E58-C9C70AF640AC}" type="datetimeFigureOut">
              <a:rPr lang="ru-RU" smtClean="0"/>
              <a:t>16.06.2026</a:t>
            </a:fld>
            <a:endParaRPr lang="ru-RU"/>
          </a:p>
        </p:txBody>
      </p:sp>
      <p:sp>
        <p:nvSpPr>
          <p:cNvPr id="8" name="Нижний колонтитул 7">
            <a:extLst>
              <a:ext uri="{FF2B5EF4-FFF2-40B4-BE49-F238E27FC236}">
                <a16:creationId xmlns:a16="http://schemas.microsoft.com/office/drawing/2014/main" id="{6ADBFD0E-3485-4455-B7EE-413ECFC62941}"/>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3D48C954-0017-41EA-BC5C-7DA948067230}"/>
              </a:ext>
            </a:extLst>
          </p:cNvPr>
          <p:cNvSpPr>
            <a:spLocks noGrp="1"/>
          </p:cNvSpPr>
          <p:nvPr>
            <p:ph type="sldNum" sz="quarter" idx="12"/>
          </p:nvPr>
        </p:nvSpPr>
        <p:spPr/>
        <p:txBody>
          <a:bodyPr/>
          <a:lstStyle/>
          <a:p>
            <a:fld id="{6C0EC390-61E3-4B4D-9E54-3279804882C4}" type="slidenum">
              <a:rPr lang="ru-RU" smtClean="0"/>
              <a:t>‹№›</a:t>
            </a:fld>
            <a:endParaRPr lang="ru-RU"/>
          </a:p>
        </p:txBody>
      </p:sp>
    </p:spTree>
    <p:extLst>
      <p:ext uri="{BB962C8B-B14F-4D97-AF65-F5344CB8AC3E}">
        <p14:creationId xmlns:p14="http://schemas.microsoft.com/office/powerpoint/2010/main" val="37252403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F39D226-E38D-4169-9934-7E20AB820B79}"/>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F15BDA85-D852-4A0B-B536-93BF3A7BADC0}"/>
              </a:ext>
            </a:extLst>
          </p:cNvPr>
          <p:cNvSpPr>
            <a:spLocks noGrp="1"/>
          </p:cNvSpPr>
          <p:nvPr>
            <p:ph type="dt" sz="half" idx="10"/>
          </p:nvPr>
        </p:nvSpPr>
        <p:spPr/>
        <p:txBody>
          <a:bodyPr/>
          <a:lstStyle/>
          <a:p>
            <a:fld id="{88F4136D-25A5-4164-9E58-C9C70AF640AC}" type="datetimeFigureOut">
              <a:rPr lang="ru-RU" smtClean="0"/>
              <a:t>16.06.2026</a:t>
            </a:fld>
            <a:endParaRPr lang="ru-RU"/>
          </a:p>
        </p:txBody>
      </p:sp>
      <p:sp>
        <p:nvSpPr>
          <p:cNvPr id="4" name="Нижний колонтитул 3">
            <a:extLst>
              <a:ext uri="{FF2B5EF4-FFF2-40B4-BE49-F238E27FC236}">
                <a16:creationId xmlns:a16="http://schemas.microsoft.com/office/drawing/2014/main" id="{34DEFFBF-9A28-4150-9163-30F7786138DD}"/>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692BF1DF-BE18-4940-8F14-BED8960C7345}"/>
              </a:ext>
            </a:extLst>
          </p:cNvPr>
          <p:cNvSpPr>
            <a:spLocks noGrp="1"/>
          </p:cNvSpPr>
          <p:nvPr>
            <p:ph type="sldNum" sz="quarter" idx="12"/>
          </p:nvPr>
        </p:nvSpPr>
        <p:spPr/>
        <p:txBody>
          <a:bodyPr/>
          <a:lstStyle/>
          <a:p>
            <a:fld id="{6C0EC390-61E3-4B4D-9E54-3279804882C4}" type="slidenum">
              <a:rPr lang="ru-RU" smtClean="0"/>
              <a:t>‹№›</a:t>
            </a:fld>
            <a:endParaRPr lang="ru-RU"/>
          </a:p>
        </p:txBody>
      </p:sp>
    </p:spTree>
    <p:extLst>
      <p:ext uri="{BB962C8B-B14F-4D97-AF65-F5344CB8AC3E}">
        <p14:creationId xmlns:p14="http://schemas.microsoft.com/office/powerpoint/2010/main" val="15481988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7B28F6DC-DBBE-41E3-B88A-5CC88E2AA02D}"/>
              </a:ext>
            </a:extLst>
          </p:cNvPr>
          <p:cNvSpPr>
            <a:spLocks noGrp="1"/>
          </p:cNvSpPr>
          <p:nvPr>
            <p:ph type="dt" sz="half" idx="10"/>
          </p:nvPr>
        </p:nvSpPr>
        <p:spPr/>
        <p:txBody>
          <a:bodyPr/>
          <a:lstStyle/>
          <a:p>
            <a:fld id="{88F4136D-25A5-4164-9E58-C9C70AF640AC}" type="datetimeFigureOut">
              <a:rPr lang="ru-RU" smtClean="0"/>
              <a:t>16.06.2026</a:t>
            </a:fld>
            <a:endParaRPr lang="ru-RU"/>
          </a:p>
        </p:txBody>
      </p:sp>
      <p:sp>
        <p:nvSpPr>
          <p:cNvPr id="3" name="Нижний колонтитул 2">
            <a:extLst>
              <a:ext uri="{FF2B5EF4-FFF2-40B4-BE49-F238E27FC236}">
                <a16:creationId xmlns:a16="http://schemas.microsoft.com/office/drawing/2014/main" id="{9037A51A-327F-4C25-8500-40EA919801EA}"/>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7AE7FEA8-D571-4F90-8368-C361F31F80AA}"/>
              </a:ext>
            </a:extLst>
          </p:cNvPr>
          <p:cNvSpPr>
            <a:spLocks noGrp="1"/>
          </p:cNvSpPr>
          <p:nvPr>
            <p:ph type="sldNum" sz="quarter" idx="12"/>
          </p:nvPr>
        </p:nvSpPr>
        <p:spPr/>
        <p:txBody>
          <a:bodyPr/>
          <a:lstStyle/>
          <a:p>
            <a:fld id="{6C0EC390-61E3-4B4D-9E54-3279804882C4}" type="slidenum">
              <a:rPr lang="ru-RU" smtClean="0"/>
              <a:t>‹№›</a:t>
            </a:fld>
            <a:endParaRPr lang="ru-RU"/>
          </a:p>
        </p:txBody>
      </p:sp>
    </p:spTree>
    <p:extLst>
      <p:ext uri="{BB962C8B-B14F-4D97-AF65-F5344CB8AC3E}">
        <p14:creationId xmlns:p14="http://schemas.microsoft.com/office/powerpoint/2010/main" val="734450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D4F72-E725-6F81-4086-F4CE13DD855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5B919FE-DC20-0D32-3DCB-B2041FCDC57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A2BE737-9BFF-50F2-E0AC-1ACA8CAB88A1}"/>
              </a:ext>
            </a:extLst>
          </p:cNvPr>
          <p:cNvSpPr>
            <a:spLocks noGrp="1"/>
          </p:cNvSpPr>
          <p:nvPr>
            <p:ph type="dt" sz="half" idx="10"/>
          </p:nvPr>
        </p:nvSpPr>
        <p:spPr/>
        <p:txBody>
          <a:bodyPr/>
          <a:lstStyle/>
          <a:p>
            <a:fld id="{2BA458F9-2AE1-4F97-BEB5-0382B2B85ECE}" type="datetime1">
              <a:rPr lang="en-GB" smtClean="0"/>
              <a:t>16/06/2026</a:t>
            </a:fld>
            <a:endParaRPr lang="en-GB"/>
          </a:p>
        </p:txBody>
      </p:sp>
      <p:sp>
        <p:nvSpPr>
          <p:cNvPr id="5" name="Footer Placeholder 4">
            <a:extLst>
              <a:ext uri="{FF2B5EF4-FFF2-40B4-BE49-F238E27FC236}">
                <a16:creationId xmlns:a16="http://schemas.microsoft.com/office/drawing/2014/main" id="{7407A7C6-8B32-7629-8874-CD471B6C0F31}"/>
              </a:ext>
            </a:extLst>
          </p:cNvPr>
          <p:cNvSpPr>
            <a:spLocks noGrp="1"/>
          </p:cNvSpPr>
          <p:nvPr>
            <p:ph type="ftr" sz="quarter" idx="11"/>
          </p:nvPr>
        </p:nvSpPr>
        <p:spPr/>
        <p:txBody>
          <a:bodyPr/>
          <a:lstStyle/>
          <a:p>
            <a:r>
              <a:rPr lang="en-GB"/>
              <a:t>Industrial Park Bila Tserkva</a:t>
            </a:r>
          </a:p>
        </p:txBody>
      </p:sp>
      <p:sp>
        <p:nvSpPr>
          <p:cNvPr id="6" name="Slide Number Placeholder 5">
            <a:extLst>
              <a:ext uri="{FF2B5EF4-FFF2-40B4-BE49-F238E27FC236}">
                <a16:creationId xmlns:a16="http://schemas.microsoft.com/office/drawing/2014/main" id="{E48CD1A4-62AF-9CC2-5FC7-4CF553F633F0}"/>
              </a:ext>
            </a:extLst>
          </p:cNvPr>
          <p:cNvSpPr>
            <a:spLocks noGrp="1"/>
          </p:cNvSpPr>
          <p:nvPr>
            <p:ph type="sldNum" sz="quarter" idx="12"/>
          </p:nvPr>
        </p:nvSpPr>
        <p:spPr/>
        <p:txBody>
          <a:bodyPr/>
          <a:lstStyle/>
          <a:p>
            <a:fld id="{3CBF6E8D-7A26-42FC-8BAF-59AE138681AF}" type="slidenum">
              <a:rPr lang="en-GB" smtClean="0"/>
              <a:t>‹№›</a:t>
            </a:fld>
            <a:endParaRPr lang="en-GB"/>
          </a:p>
        </p:txBody>
      </p:sp>
    </p:spTree>
    <p:extLst>
      <p:ext uri="{BB962C8B-B14F-4D97-AF65-F5344CB8AC3E}">
        <p14:creationId xmlns:p14="http://schemas.microsoft.com/office/powerpoint/2010/main" val="11704565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26CB2FE-81DC-4BC1-9132-D6662DE7A18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CC56C069-5CEB-4488-8609-6136955DF1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AFE4A90F-153B-4E28-A32F-35D25B2013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3D450C55-9DA3-4265-8030-AAACED7ADAA9}"/>
              </a:ext>
            </a:extLst>
          </p:cNvPr>
          <p:cNvSpPr>
            <a:spLocks noGrp="1"/>
          </p:cNvSpPr>
          <p:nvPr>
            <p:ph type="dt" sz="half" idx="10"/>
          </p:nvPr>
        </p:nvSpPr>
        <p:spPr/>
        <p:txBody>
          <a:bodyPr/>
          <a:lstStyle/>
          <a:p>
            <a:fld id="{88F4136D-25A5-4164-9E58-C9C70AF640AC}" type="datetimeFigureOut">
              <a:rPr lang="ru-RU" smtClean="0"/>
              <a:t>16.06.2026</a:t>
            </a:fld>
            <a:endParaRPr lang="ru-RU"/>
          </a:p>
        </p:txBody>
      </p:sp>
      <p:sp>
        <p:nvSpPr>
          <p:cNvPr id="6" name="Нижний колонтитул 5">
            <a:extLst>
              <a:ext uri="{FF2B5EF4-FFF2-40B4-BE49-F238E27FC236}">
                <a16:creationId xmlns:a16="http://schemas.microsoft.com/office/drawing/2014/main" id="{852184E2-4789-4AAD-8FCB-954BC533B805}"/>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65EB0E1B-0189-46D6-AE5D-8CBB46372169}"/>
              </a:ext>
            </a:extLst>
          </p:cNvPr>
          <p:cNvSpPr>
            <a:spLocks noGrp="1"/>
          </p:cNvSpPr>
          <p:nvPr>
            <p:ph type="sldNum" sz="quarter" idx="12"/>
          </p:nvPr>
        </p:nvSpPr>
        <p:spPr/>
        <p:txBody>
          <a:bodyPr/>
          <a:lstStyle/>
          <a:p>
            <a:fld id="{6C0EC390-61E3-4B4D-9E54-3279804882C4}" type="slidenum">
              <a:rPr lang="ru-RU" smtClean="0"/>
              <a:t>‹№›</a:t>
            </a:fld>
            <a:endParaRPr lang="ru-RU"/>
          </a:p>
        </p:txBody>
      </p:sp>
    </p:spTree>
    <p:extLst>
      <p:ext uri="{BB962C8B-B14F-4D97-AF65-F5344CB8AC3E}">
        <p14:creationId xmlns:p14="http://schemas.microsoft.com/office/powerpoint/2010/main" val="27496150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747B5F7-FC68-4F62-9E21-AAE117A8DE79}"/>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0210EEB7-DA23-409F-A24B-4FF4C1C5A6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76DE8B5A-91C3-47B9-8915-0B5C53B089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E292AABA-ABC3-4111-957C-3FC15749AC16}"/>
              </a:ext>
            </a:extLst>
          </p:cNvPr>
          <p:cNvSpPr>
            <a:spLocks noGrp="1"/>
          </p:cNvSpPr>
          <p:nvPr>
            <p:ph type="dt" sz="half" idx="10"/>
          </p:nvPr>
        </p:nvSpPr>
        <p:spPr/>
        <p:txBody>
          <a:bodyPr/>
          <a:lstStyle/>
          <a:p>
            <a:fld id="{88F4136D-25A5-4164-9E58-C9C70AF640AC}" type="datetimeFigureOut">
              <a:rPr lang="ru-RU" smtClean="0"/>
              <a:t>16.06.2026</a:t>
            </a:fld>
            <a:endParaRPr lang="ru-RU"/>
          </a:p>
        </p:txBody>
      </p:sp>
      <p:sp>
        <p:nvSpPr>
          <p:cNvPr id="6" name="Нижний колонтитул 5">
            <a:extLst>
              <a:ext uri="{FF2B5EF4-FFF2-40B4-BE49-F238E27FC236}">
                <a16:creationId xmlns:a16="http://schemas.microsoft.com/office/drawing/2014/main" id="{75BDD3BF-690A-45F4-9A28-AAE73043816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A1AF94F3-97F1-41A9-AD3C-4CC27B95A5B9}"/>
              </a:ext>
            </a:extLst>
          </p:cNvPr>
          <p:cNvSpPr>
            <a:spLocks noGrp="1"/>
          </p:cNvSpPr>
          <p:nvPr>
            <p:ph type="sldNum" sz="quarter" idx="12"/>
          </p:nvPr>
        </p:nvSpPr>
        <p:spPr/>
        <p:txBody>
          <a:bodyPr/>
          <a:lstStyle/>
          <a:p>
            <a:fld id="{6C0EC390-61E3-4B4D-9E54-3279804882C4}" type="slidenum">
              <a:rPr lang="ru-RU" smtClean="0"/>
              <a:t>‹№›</a:t>
            </a:fld>
            <a:endParaRPr lang="ru-RU"/>
          </a:p>
        </p:txBody>
      </p:sp>
    </p:spTree>
    <p:extLst>
      <p:ext uri="{BB962C8B-B14F-4D97-AF65-F5344CB8AC3E}">
        <p14:creationId xmlns:p14="http://schemas.microsoft.com/office/powerpoint/2010/main" val="4181057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497D0C-C9EA-4188-B581-DF0CD36E8AFD}"/>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AB7256B8-E463-4875-BD4B-AAF0B9A186DD}"/>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FB6CAB7-A9FB-4C6B-A44B-8BF62C7C0DD1}"/>
              </a:ext>
            </a:extLst>
          </p:cNvPr>
          <p:cNvSpPr>
            <a:spLocks noGrp="1"/>
          </p:cNvSpPr>
          <p:nvPr>
            <p:ph type="dt" sz="half" idx="10"/>
          </p:nvPr>
        </p:nvSpPr>
        <p:spPr/>
        <p:txBody>
          <a:bodyPr/>
          <a:lstStyle/>
          <a:p>
            <a:fld id="{88F4136D-25A5-4164-9E58-C9C70AF640AC}" type="datetimeFigureOut">
              <a:rPr lang="ru-RU" smtClean="0"/>
              <a:t>16.06.2026</a:t>
            </a:fld>
            <a:endParaRPr lang="ru-RU"/>
          </a:p>
        </p:txBody>
      </p:sp>
      <p:sp>
        <p:nvSpPr>
          <p:cNvPr id="5" name="Нижний колонтитул 4">
            <a:extLst>
              <a:ext uri="{FF2B5EF4-FFF2-40B4-BE49-F238E27FC236}">
                <a16:creationId xmlns:a16="http://schemas.microsoft.com/office/drawing/2014/main" id="{7A8AD874-9712-4299-8A40-7666BA40C29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93D9D07-2665-411C-B9E5-4902F83B0C81}"/>
              </a:ext>
            </a:extLst>
          </p:cNvPr>
          <p:cNvSpPr>
            <a:spLocks noGrp="1"/>
          </p:cNvSpPr>
          <p:nvPr>
            <p:ph type="sldNum" sz="quarter" idx="12"/>
          </p:nvPr>
        </p:nvSpPr>
        <p:spPr/>
        <p:txBody>
          <a:bodyPr/>
          <a:lstStyle/>
          <a:p>
            <a:fld id="{6C0EC390-61E3-4B4D-9E54-3279804882C4}" type="slidenum">
              <a:rPr lang="ru-RU" smtClean="0"/>
              <a:t>‹№›</a:t>
            </a:fld>
            <a:endParaRPr lang="ru-RU"/>
          </a:p>
        </p:txBody>
      </p:sp>
    </p:spTree>
    <p:extLst>
      <p:ext uri="{BB962C8B-B14F-4D97-AF65-F5344CB8AC3E}">
        <p14:creationId xmlns:p14="http://schemas.microsoft.com/office/powerpoint/2010/main" val="35966942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1A23CF44-E3C0-4031-9AC6-0883400E5092}"/>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223F99AB-BE00-40CD-BEDE-851D4B7AF236}"/>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0C8819C-A921-4D42-AC82-E5B14D6B8C5A}"/>
              </a:ext>
            </a:extLst>
          </p:cNvPr>
          <p:cNvSpPr>
            <a:spLocks noGrp="1"/>
          </p:cNvSpPr>
          <p:nvPr>
            <p:ph type="dt" sz="half" idx="10"/>
          </p:nvPr>
        </p:nvSpPr>
        <p:spPr/>
        <p:txBody>
          <a:bodyPr/>
          <a:lstStyle/>
          <a:p>
            <a:fld id="{88F4136D-25A5-4164-9E58-C9C70AF640AC}" type="datetimeFigureOut">
              <a:rPr lang="ru-RU" smtClean="0"/>
              <a:t>16.06.2026</a:t>
            </a:fld>
            <a:endParaRPr lang="ru-RU"/>
          </a:p>
        </p:txBody>
      </p:sp>
      <p:sp>
        <p:nvSpPr>
          <p:cNvPr id="5" name="Нижний колонтитул 4">
            <a:extLst>
              <a:ext uri="{FF2B5EF4-FFF2-40B4-BE49-F238E27FC236}">
                <a16:creationId xmlns:a16="http://schemas.microsoft.com/office/drawing/2014/main" id="{BF3DB5FB-E425-4367-BBDB-AB0AAF8F7E8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27D25E4-BF61-4501-B020-00AC4E264899}"/>
              </a:ext>
            </a:extLst>
          </p:cNvPr>
          <p:cNvSpPr>
            <a:spLocks noGrp="1"/>
          </p:cNvSpPr>
          <p:nvPr>
            <p:ph type="sldNum" sz="quarter" idx="12"/>
          </p:nvPr>
        </p:nvSpPr>
        <p:spPr/>
        <p:txBody>
          <a:bodyPr/>
          <a:lstStyle/>
          <a:p>
            <a:fld id="{6C0EC390-61E3-4B4D-9E54-3279804882C4}" type="slidenum">
              <a:rPr lang="ru-RU" smtClean="0"/>
              <a:t>‹№›</a:t>
            </a:fld>
            <a:endParaRPr lang="ru-RU"/>
          </a:p>
        </p:txBody>
      </p:sp>
    </p:spTree>
    <p:extLst>
      <p:ext uri="{BB962C8B-B14F-4D97-AF65-F5344CB8AC3E}">
        <p14:creationId xmlns:p14="http://schemas.microsoft.com/office/powerpoint/2010/main" val="2697526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6B07B-E2F0-F0EA-0199-27D1678F3C8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FA15F39C-BC42-4F38-4CDC-F7EAE51B38C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ED506FB-21FC-2246-0E0A-D520C4C7AE10}"/>
              </a:ext>
            </a:extLst>
          </p:cNvPr>
          <p:cNvSpPr>
            <a:spLocks noGrp="1"/>
          </p:cNvSpPr>
          <p:nvPr>
            <p:ph type="dt" sz="half" idx="10"/>
          </p:nvPr>
        </p:nvSpPr>
        <p:spPr/>
        <p:txBody>
          <a:bodyPr/>
          <a:lstStyle/>
          <a:p>
            <a:fld id="{710ED468-83E0-42E8-AB17-BE1A70B48C15}" type="datetime1">
              <a:rPr lang="en-GB" smtClean="0"/>
              <a:t>16/06/2026</a:t>
            </a:fld>
            <a:endParaRPr lang="en-GB"/>
          </a:p>
        </p:txBody>
      </p:sp>
      <p:sp>
        <p:nvSpPr>
          <p:cNvPr id="5" name="Footer Placeholder 4">
            <a:extLst>
              <a:ext uri="{FF2B5EF4-FFF2-40B4-BE49-F238E27FC236}">
                <a16:creationId xmlns:a16="http://schemas.microsoft.com/office/drawing/2014/main" id="{F168580C-A55E-D1B7-92B8-31545729DBC8}"/>
              </a:ext>
            </a:extLst>
          </p:cNvPr>
          <p:cNvSpPr>
            <a:spLocks noGrp="1"/>
          </p:cNvSpPr>
          <p:nvPr>
            <p:ph type="ftr" sz="quarter" idx="11"/>
          </p:nvPr>
        </p:nvSpPr>
        <p:spPr/>
        <p:txBody>
          <a:bodyPr/>
          <a:lstStyle/>
          <a:p>
            <a:r>
              <a:rPr lang="en-GB"/>
              <a:t>Industrial Park Bila Tserkva</a:t>
            </a:r>
          </a:p>
        </p:txBody>
      </p:sp>
      <p:sp>
        <p:nvSpPr>
          <p:cNvPr id="6" name="Slide Number Placeholder 5">
            <a:extLst>
              <a:ext uri="{FF2B5EF4-FFF2-40B4-BE49-F238E27FC236}">
                <a16:creationId xmlns:a16="http://schemas.microsoft.com/office/drawing/2014/main" id="{B5EABFE1-8FBE-A53B-F42F-6E8E5E310B0E}"/>
              </a:ext>
            </a:extLst>
          </p:cNvPr>
          <p:cNvSpPr>
            <a:spLocks noGrp="1"/>
          </p:cNvSpPr>
          <p:nvPr>
            <p:ph type="sldNum" sz="quarter" idx="12"/>
          </p:nvPr>
        </p:nvSpPr>
        <p:spPr/>
        <p:txBody>
          <a:bodyPr/>
          <a:lstStyle/>
          <a:p>
            <a:fld id="{3CBF6E8D-7A26-42FC-8BAF-59AE138681AF}" type="slidenum">
              <a:rPr lang="en-GB" smtClean="0"/>
              <a:t>‹№›</a:t>
            </a:fld>
            <a:endParaRPr lang="en-GB"/>
          </a:p>
        </p:txBody>
      </p:sp>
    </p:spTree>
    <p:extLst>
      <p:ext uri="{BB962C8B-B14F-4D97-AF65-F5344CB8AC3E}">
        <p14:creationId xmlns:p14="http://schemas.microsoft.com/office/powerpoint/2010/main" val="1888445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23FFB-B4A9-8766-6486-5ADFBF16C68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BAE9C51-0693-6756-9E3F-D26BC6D27EF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3B4313C-74FA-A696-4442-AD483DF85C4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AAAF8F3-63D2-71E4-B503-9ABA93A22336}"/>
              </a:ext>
            </a:extLst>
          </p:cNvPr>
          <p:cNvSpPr>
            <a:spLocks noGrp="1"/>
          </p:cNvSpPr>
          <p:nvPr>
            <p:ph type="dt" sz="half" idx="10"/>
          </p:nvPr>
        </p:nvSpPr>
        <p:spPr/>
        <p:txBody>
          <a:bodyPr/>
          <a:lstStyle/>
          <a:p>
            <a:fld id="{44EB18A5-3098-44CA-9192-C7109F0573BD}" type="datetime1">
              <a:rPr lang="en-GB" smtClean="0"/>
              <a:t>16/06/2026</a:t>
            </a:fld>
            <a:endParaRPr lang="en-GB"/>
          </a:p>
        </p:txBody>
      </p:sp>
      <p:sp>
        <p:nvSpPr>
          <p:cNvPr id="6" name="Footer Placeholder 5">
            <a:extLst>
              <a:ext uri="{FF2B5EF4-FFF2-40B4-BE49-F238E27FC236}">
                <a16:creationId xmlns:a16="http://schemas.microsoft.com/office/drawing/2014/main" id="{588347A7-D8E0-2C5E-6638-FA0D814F0CC8}"/>
              </a:ext>
            </a:extLst>
          </p:cNvPr>
          <p:cNvSpPr>
            <a:spLocks noGrp="1"/>
          </p:cNvSpPr>
          <p:nvPr>
            <p:ph type="ftr" sz="quarter" idx="11"/>
          </p:nvPr>
        </p:nvSpPr>
        <p:spPr/>
        <p:txBody>
          <a:bodyPr/>
          <a:lstStyle/>
          <a:p>
            <a:r>
              <a:rPr lang="en-GB"/>
              <a:t>Industrial Park Bila Tserkva</a:t>
            </a:r>
          </a:p>
        </p:txBody>
      </p:sp>
      <p:sp>
        <p:nvSpPr>
          <p:cNvPr id="7" name="Slide Number Placeholder 6">
            <a:extLst>
              <a:ext uri="{FF2B5EF4-FFF2-40B4-BE49-F238E27FC236}">
                <a16:creationId xmlns:a16="http://schemas.microsoft.com/office/drawing/2014/main" id="{14F211F0-569A-B6E1-6D89-FA9792C008FE}"/>
              </a:ext>
            </a:extLst>
          </p:cNvPr>
          <p:cNvSpPr>
            <a:spLocks noGrp="1"/>
          </p:cNvSpPr>
          <p:nvPr>
            <p:ph type="sldNum" sz="quarter" idx="12"/>
          </p:nvPr>
        </p:nvSpPr>
        <p:spPr/>
        <p:txBody>
          <a:bodyPr/>
          <a:lstStyle/>
          <a:p>
            <a:fld id="{3CBF6E8D-7A26-42FC-8BAF-59AE138681AF}" type="slidenum">
              <a:rPr lang="en-GB" smtClean="0"/>
              <a:t>‹№›</a:t>
            </a:fld>
            <a:endParaRPr lang="en-GB"/>
          </a:p>
        </p:txBody>
      </p:sp>
    </p:spTree>
    <p:extLst>
      <p:ext uri="{BB962C8B-B14F-4D97-AF65-F5344CB8AC3E}">
        <p14:creationId xmlns:p14="http://schemas.microsoft.com/office/powerpoint/2010/main" val="2277574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9B763-E659-0AAC-44E8-E2E30C51B429}"/>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9417F3DA-CDE5-8735-D5EC-C60B1BE72D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233556D-105C-529F-2FEE-0E7B5EC2C2D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34BD2525-06E2-AD90-3B16-1B57343C8E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8BE6866-7290-B411-EB11-6A68179CE44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A98DB091-4B41-1FBC-B790-2519ABB4E2EB}"/>
              </a:ext>
            </a:extLst>
          </p:cNvPr>
          <p:cNvSpPr>
            <a:spLocks noGrp="1"/>
          </p:cNvSpPr>
          <p:nvPr>
            <p:ph type="dt" sz="half" idx="10"/>
          </p:nvPr>
        </p:nvSpPr>
        <p:spPr/>
        <p:txBody>
          <a:bodyPr/>
          <a:lstStyle/>
          <a:p>
            <a:fld id="{02B54CFB-ED9F-457D-A8C9-44A3C158117B}" type="datetime1">
              <a:rPr lang="en-GB" smtClean="0"/>
              <a:t>16/06/2026</a:t>
            </a:fld>
            <a:endParaRPr lang="en-GB"/>
          </a:p>
        </p:txBody>
      </p:sp>
      <p:sp>
        <p:nvSpPr>
          <p:cNvPr id="8" name="Footer Placeholder 7">
            <a:extLst>
              <a:ext uri="{FF2B5EF4-FFF2-40B4-BE49-F238E27FC236}">
                <a16:creationId xmlns:a16="http://schemas.microsoft.com/office/drawing/2014/main" id="{CDF0C0E4-89ED-3CA0-1760-5331C49A9D1B}"/>
              </a:ext>
            </a:extLst>
          </p:cNvPr>
          <p:cNvSpPr>
            <a:spLocks noGrp="1"/>
          </p:cNvSpPr>
          <p:nvPr>
            <p:ph type="ftr" sz="quarter" idx="11"/>
          </p:nvPr>
        </p:nvSpPr>
        <p:spPr/>
        <p:txBody>
          <a:bodyPr/>
          <a:lstStyle/>
          <a:p>
            <a:r>
              <a:rPr lang="en-GB"/>
              <a:t>Industrial Park Bila Tserkva</a:t>
            </a:r>
          </a:p>
        </p:txBody>
      </p:sp>
      <p:sp>
        <p:nvSpPr>
          <p:cNvPr id="9" name="Slide Number Placeholder 8">
            <a:extLst>
              <a:ext uri="{FF2B5EF4-FFF2-40B4-BE49-F238E27FC236}">
                <a16:creationId xmlns:a16="http://schemas.microsoft.com/office/drawing/2014/main" id="{9C2D17DA-7594-8DCB-69ED-1D72927C27B6}"/>
              </a:ext>
            </a:extLst>
          </p:cNvPr>
          <p:cNvSpPr>
            <a:spLocks noGrp="1"/>
          </p:cNvSpPr>
          <p:nvPr>
            <p:ph type="sldNum" sz="quarter" idx="12"/>
          </p:nvPr>
        </p:nvSpPr>
        <p:spPr/>
        <p:txBody>
          <a:bodyPr/>
          <a:lstStyle/>
          <a:p>
            <a:fld id="{3CBF6E8D-7A26-42FC-8BAF-59AE138681AF}" type="slidenum">
              <a:rPr lang="en-GB" smtClean="0"/>
              <a:t>‹№›</a:t>
            </a:fld>
            <a:endParaRPr lang="en-GB"/>
          </a:p>
        </p:txBody>
      </p:sp>
    </p:spTree>
    <p:extLst>
      <p:ext uri="{BB962C8B-B14F-4D97-AF65-F5344CB8AC3E}">
        <p14:creationId xmlns:p14="http://schemas.microsoft.com/office/powerpoint/2010/main" val="2433201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8A501-F693-E1F1-F665-AA83E9B8898D}"/>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1752E9F7-3CFD-4299-694B-120E2771934C}"/>
              </a:ext>
            </a:extLst>
          </p:cNvPr>
          <p:cNvSpPr>
            <a:spLocks noGrp="1"/>
          </p:cNvSpPr>
          <p:nvPr>
            <p:ph type="dt" sz="half" idx="10"/>
          </p:nvPr>
        </p:nvSpPr>
        <p:spPr/>
        <p:txBody>
          <a:bodyPr/>
          <a:lstStyle/>
          <a:p>
            <a:fld id="{B04F3382-5390-4C53-9222-32995E6B82CF}" type="datetime1">
              <a:rPr lang="en-GB" smtClean="0"/>
              <a:t>16/06/2026</a:t>
            </a:fld>
            <a:endParaRPr lang="en-GB"/>
          </a:p>
        </p:txBody>
      </p:sp>
      <p:sp>
        <p:nvSpPr>
          <p:cNvPr id="4" name="Footer Placeholder 3">
            <a:extLst>
              <a:ext uri="{FF2B5EF4-FFF2-40B4-BE49-F238E27FC236}">
                <a16:creationId xmlns:a16="http://schemas.microsoft.com/office/drawing/2014/main" id="{0404E11E-AF94-F35C-5783-147BBA8BB6ED}"/>
              </a:ext>
            </a:extLst>
          </p:cNvPr>
          <p:cNvSpPr>
            <a:spLocks noGrp="1"/>
          </p:cNvSpPr>
          <p:nvPr>
            <p:ph type="ftr" sz="quarter" idx="11"/>
          </p:nvPr>
        </p:nvSpPr>
        <p:spPr/>
        <p:txBody>
          <a:bodyPr/>
          <a:lstStyle/>
          <a:p>
            <a:r>
              <a:rPr lang="en-GB"/>
              <a:t>Industrial Park Bila Tserkva</a:t>
            </a:r>
          </a:p>
        </p:txBody>
      </p:sp>
      <p:sp>
        <p:nvSpPr>
          <p:cNvPr id="5" name="Slide Number Placeholder 4">
            <a:extLst>
              <a:ext uri="{FF2B5EF4-FFF2-40B4-BE49-F238E27FC236}">
                <a16:creationId xmlns:a16="http://schemas.microsoft.com/office/drawing/2014/main" id="{775F37AD-6F90-3F76-C435-77227A2379D8}"/>
              </a:ext>
            </a:extLst>
          </p:cNvPr>
          <p:cNvSpPr>
            <a:spLocks noGrp="1"/>
          </p:cNvSpPr>
          <p:nvPr>
            <p:ph type="sldNum" sz="quarter" idx="12"/>
          </p:nvPr>
        </p:nvSpPr>
        <p:spPr/>
        <p:txBody>
          <a:bodyPr/>
          <a:lstStyle/>
          <a:p>
            <a:fld id="{3CBF6E8D-7A26-42FC-8BAF-59AE138681AF}" type="slidenum">
              <a:rPr lang="en-GB" smtClean="0"/>
              <a:t>‹№›</a:t>
            </a:fld>
            <a:endParaRPr lang="en-GB"/>
          </a:p>
        </p:txBody>
      </p:sp>
    </p:spTree>
    <p:extLst>
      <p:ext uri="{BB962C8B-B14F-4D97-AF65-F5344CB8AC3E}">
        <p14:creationId xmlns:p14="http://schemas.microsoft.com/office/powerpoint/2010/main" val="3671181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E86640-81F0-BFA1-D8B1-654B942D1C7F}"/>
              </a:ext>
            </a:extLst>
          </p:cNvPr>
          <p:cNvSpPr>
            <a:spLocks noGrp="1"/>
          </p:cNvSpPr>
          <p:nvPr>
            <p:ph type="dt" sz="half" idx="10"/>
          </p:nvPr>
        </p:nvSpPr>
        <p:spPr/>
        <p:txBody>
          <a:bodyPr/>
          <a:lstStyle/>
          <a:p>
            <a:fld id="{4EDD6275-858D-4562-A190-79DF5E828D0B}" type="datetime1">
              <a:rPr lang="en-GB" smtClean="0"/>
              <a:t>16/06/2026</a:t>
            </a:fld>
            <a:endParaRPr lang="en-GB"/>
          </a:p>
        </p:txBody>
      </p:sp>
      <p:sp>
        <p:nvSpPr>
          <p:cNvPr id="3" name="Footer Placeholder 2">
            <a:extLst>
              <a:ext uri="{FF2B5EF4-FFF2-40B4-BE49-F238E27FC236}">
                <a16:creationId xmlns:a16="http://schemas.microsoft.com/office/drawing/2014/main" id="{F5860CCC-1134-D27C-9584-85B350EE7E6F}"/>
              </a:ext>
            </a:extLst>
          </p:cNvPr>
          <p:cNvSpPr>
            <a:spLocks noGrp="1"/>
          </p:cNvSpPr>
          <p:nvPr>
            <p:ph type="ftr" sz="quarter" idx="11"/>
          </p:nvPr>
        </p:nvSpPr>
        <p:spPr/>
        <p:txBody>
          <a:bodyPr/>
          <a:lstStyle/>
          <a:p>
            <a:r>
              <a:rPr lang="en-GB"/>
              <a:t>Industrial Park Bila Tserkva</a:t>
            </a:r>
          </a:p>
        </p:txBody>
      </p:sp>
      <p:sp>
        <p:nvSpPr>
          <p:cNvPr id="4" name="Slide Number Placeholder 3">
            <a:extLst>
              <a:ext uri="{FF2B5EF4-FFF2-40B4-BE49-F238E27FC236}">
                <a16:creationId xmlns:a16="http://schemas.microsoft.com/office/drawing/2014/main" id="{D12082EB-5C91-AAC3-6CAA-5D3E09D34A15}"/>
              </a:ext>
            </a:extLst>
          </p:cNvPr>
          <p:cNvSpPr>
            <a:spLocks noGrp="1"/>
          </p:cNvSpPr>
          <p:nvPr>
            <p:ph type="sldNum" sz="quarter" idx="12"/>
          </p:nvPr>
        </p:nvSpPr>
        <p:spPr/>
        <p:txBody>
          <a:bodyPr/>
          <a:lstStyle/>
          <a:p>
            <a:fld id="{3CBF6E8D-7A26-42FC-8BAF-59AE138681AF}" type="slidenum">
              <a:rPr lang="en-GB" smtClean="0"/>
              <a:t>‹№›</a:t>
            </a:fld>
            <a:endParaRPr lang="en-GB"/>
          </a:p>
        </p:txBody>
      </p:sp>
    </p:spTree>
    <p:extLst>
      <p:ext uri="{BB962C8B-B14F-4D97-AF65-F5344CB8AC3E}">
        <p14:creationId xmlns:p14="http://schemas.microsoft.com/office/powerpoint/2010/main" val="1940136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65168-F147-CBC6-0E40-9CA60406AFD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43939C90-7AD4-BFBE-0EDB-545A89EE13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33808B31-9216-404E-F6F2-DE7501DA01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F1A19E2-7928-4749-7541-C29673D92FBB}"/>
              </a:ext>
            </a:extLst>
          </p:cNvPr>
          <p:cNvSpPr>
            <a:spLocks noGrp="1"/>
          </p:cNvSpPr>
          <p:nvPr>
            <p:ph type="dt" sz="half" idx="10"/>
          </p:nvPr>
        </p:nvSpPr>
        <p:spPr/>
        <p:txBody>
          <a:bodyPr/>
          <a:lstStyle/>
          <a:p>
            <a:fld id="{E27B08C0-02F5-4EE1-B9B3-44A9EE200464}" type="datetime1">
              <a:rPr lang="en-GB" smtClean="0"/>
              <a:t>16/06/2026</a:t>
            </a:fld>
            <a:endParaRPr lang="en-GB"/>
          </a:p>
        </p:txBody>
      </p:sp>
      <p:sp>
        <p:nvSpPr>
          <p:cNvPr id="6" name="Footer Placeholder 5">
            <a:extLst>
              <a:ext uri="{FF2B5EF4-FFF2-40B4-BE49-F238E27FC236}">
                <a16:creationId xmlns:a16="http://schemas.microsoft.com/office/drawing/2014/main" id="{61B593B4-F231-E04F-6619-1AD9029F86A9}"/>
              </a:ext>
            </a:extLst>
          </p:cNvPr>
          <p:cNvSpPr>
            <a:spLocks noGrp="1"/>
          </p:cNvSpPr>
          <p:nvPr>
            <p:ph type="ftr" sz="quarter" idx="11"/>
          </p:nvPr>
        </p:nvSpPr>
        <p:spPr/>
        <p:txBody>
          <a:bodyPr/>
          <a:lstStyle/>
          <a:p>
            <a:r>
              <a:rPr lang="en-GB"/>
              <a:t>Industrial Park Bila Tserkva</a:t>
            </a:r>
          </a:p>
        </p:txBody>
      </p:sp>
      <p:sp>
        <p:nvSpPr>
          <p:cNvPr id="7" name="Slide Number Placeholder 6">
            <a:extLst>
              <a:ext uri="{FF2B5EF4-FFF2-40B4-BE49-F238E27FC236}">
                <a16:creationId xmlns:a16="http://schemas.microsoft.com/office/drawing/2014/main" id="{ACE245ED-D850-3AD6-8289-4657BE739F0C}"/>
              </a:ext>
            </a:extLst>
          </p:cNvPr>
          <p:cNvSpPr>
            <a:spLocks noGrp="1"/>
          </p:cNvSpPr>
          <p:nvPr>
            <p:ph type="sldNum" sz="quarter" idx="12"/>
          </p:nvPr>
        </p:nvSpPr>
        <p:spPr/>
        <p:txBody>
          <a:bodyPr/>
          <a:lstStyle/>
          <a:p>
            <a:fld id="{3CBF6E8D-7A26-42FC-8BAF-59AE138681AF}" type="slidenum">
              <a:rPr lang="en-GB" smtClean="0"/>
              <a:t>‹№›</a:t>
            </a:fld>
            <a:endParaRPr lang="en-GB"/>
          </a:p>
        </p:txBody>
      </p:sp>
    </p:spTree>
    <p:extLst>
      <p:ext uri="{BB962C8B-B14F-4D97-AF65-F5344CB8AC3E}">
        <p14:creationId xmlns:p14="http://schemas.microsoft.com/office/powerpoint/2010/main" val="986593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1FD5E-F1CE-6C3A-318B-C496F30B126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3A79EBD-3C2A-0B3B-FF28-639632A168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4150F75-4C45-A3D5-D40A-22C1F695AA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C1D71F6-0655-CBE8-3E2E-27DAB971146C}"/>
              </a:ext>
            </a:extLst>
          </p:cNvPr>
          <p:cNvSpPr>
            <a:spLocks noGrp="1"/>
          </p:cNvSpPr>
          <p:nvPr>
            <p:ph type="dt" sz="half" idx="10"/>
          </p:nvPr>
        </p:nvSpPr>
        <p:spPr/>
        <p:txBody>
          <a:bodyPr/>
          <a:lstStyle/>
          <a:p>
            <a:fld id="{09CBB92E-D22F-427C-8B73-9EC637AFB631}" type="datetime1">
              <a:rPr lang="en-GB" smtClean="0"/>
              <a:t>16/06/2026</a:t>
            </a:fld>
            <a:endParaRPr lang="en-GB"/>
          </a:p>
        </p:txBody>
      </p:sp>
      <p:sp>
        <p:nvSpPr>
          <p:cNvPr id="6" name="Footer Placeholder 5">
            <a:extLst>
              <a:ext uri="{FF2B5EF4-FFF2-40B4-BE49-F238E27FC236}">
                <a16:creationId xmlns:a16="http://schemas.microsoft.com/office/drawing/2014/main" id="{016CC05D-0AB4-A1F4-1776-B0251AA52DB4}"/>
              </a:ext>
            </a:extLst>
          </p:cNvPr>
          <p:cNvSpPr>
            <a:spLocks noGrp="1"/>
          </p:cNvSpPr>
          <p:nvPr>
            <p:ph type="ftr" sz="quarter" idx="11"/>
          </p:nvPr>
        </p:nvSpPr>
        <p:spPr/>
        <p:txBody>
          <a:bodyPr/>
          <a:lstStyle/>
          <a:p>
            <a:r>
              <a:rPr lang="en-GB"/>
              <a:t>Industrial Park Bila Tserkva</a:t>
            </a:r>
          </a:p>
        </p:txBody>
      </p:sp>
      <p:sp>
        <p:nvSpPr>
          <p:cNvPr id="7" name="Slide Number Placeholder 6">
            <a:extLst>
              <a:ext uri="{FF2B5EF4-FFF2-40B4-BE49-F238E27FC236}">
                <a16:creationId xmlns:a16="http://schemas.microsoft.com/office/drawing/2014/main" id="{B50C8F31-C203-D67E-E609-65398C040A59}"/>
              </a:ext>
            </a:extLst>
          </p:cNvPr>
          <p:cNvSpPr>
            <a:spLocks noGrp="1"/>
          </p:cNvSpPr>
          <p:nvPr>
            <p:ph type="sldNum" sz="quarter" idx="12"/>
          </p:nvPr>
        </p:nvSpPr>
        <p:spPr/>
        <p:txBody>
          <a:bodyPr/>
          <a:lstStyle/>
          <a:p>
            <a:fld id="{3CBF6E8D-7A26-42FC-8BAF-59AE138681AF}" type="slidenum">
              <a:rPr lang="en-GB" smtClean="0"/>
              <a:t>‹№›</a:t>
            </a:fld>
            <a:endParaRPr lang="en-GB"/>
          </a:p>
        </p:txBody>
      </p:sp>
    </p:spTree>
    <p:extLst>
      <p:ext uri="{BB962C8B-B14F-4D97-AF65-F5344CB8AC3E}">
        <p14:creationId xmlns:p14="http://schemas.microsoft.com/office/powerpoint/2010/main" val="707167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A96C2A-BA7A-F631-65D5-6A922B2CE6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0929275F-D5A6-8D96-7B8E-AD549E3121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A501643-ACD5-C5FB-B621-CEAAA54AA9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7AAD3EE-11B5-4680-8CF1-80C310BD0CEE}" type="datetime1">
              <a:rPr lang="en-GB" smtClean="0"/>
              <a:t>16/06/2026</a:t>
            </a:fld>
            <a:endParaRPr lang="en-GB"/>
          </a:p>
        </p:txBody>
      </p:sp>
      <p:sp>
        <p:nvSpPr>
          <p:cNvPr id="5" name="Footer Placeholder 4">
            <a:extLst>
              <a:ext uri="{FF2B5EF4-FFF2-40B4-BE49-F238E27FC236}">
                <a16:creationId xmlns:a16="http://schemas.microsoft.com/office/drawing/2014/main" id="{60E770A2-0F97-D1A9-304A-1550BB3B0E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GB"/>
              <a:t>Industrial Park Bila Tserkva</a:t>
            </a:r>
          </a:p>
        </p:txBody>
      </p:sp>
      <p:sp>
        <p:nvSpPr>
          <p:cNvPr id="6" name="Slide Number Placeholder 5">
            <a:extLst>
              <a:ext uri="{FF2B5EF4-FFF2-40B4-BE49-F238E27FC236}">
                <a16:creationId xmlns:a16="http://schemas.microsoft.com/office/drawing/2014/main" id="{F0F0EC43-E695-CBB2-633C-889A4D32CF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CBF6E8D-7A26-42FC-8BAF-59AE138681AF}" type="slidenum">
              <a:rPr lang="en-GB" smtClean="0"/>
              <a:t>‹№›</a:t>
            </a:fld>
            <a:endParaRPr lang="en-GB"/>
          </a:p>
        </p:txBody>
      </p:sp>
    </p:spTree>
    <p:extLst>
      <p:ext uri="{BB962C8B-B14F-4D97-AF65-F5344CB8AC3E}">
        <p14:creationId xmlns:p14="http://schemas.microsoft.com/office/powerpoint/2010/main" val="2951325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DEA36A9-4E6E-4C9A-A366-806D1462E5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7235C17D-5B1E-44F1-A764-F7D9C127B9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8106466-B7A9-4452-AF2A-757C2EAA23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F4136D-25A5-4164-9E58-C9C70AF640AC}" type="datetimeFigureOut">
              <a:rPr lang="ru-RU" smtClean="0"/>
              <a:t>16.06.2026</a:t>
            </a:fld>
            <a:endParaRPr lang="ru-RU"/>
          </a:p>
        </p:txBody>
      </p:sp>
      <p:sp>
        <p:nvSpPr>
          <p:cNvPr id="5" name="Нижний колонтитул 4">
            <a:extLst>
              <a:ext uri="{FF2B5EF4-FFF2-40B4-BE49-F238E27FC236}">
                <a16:creationId xmlns:a16="http://schemas.microsoft.com/office/drawing/2014/main" id="{A6E8D9DF-BCF1-41E1-9375-CA8059184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8991C13B-88E0-462A-B085-3928B9E0D2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0EC390-61E3-4B4D-9E54-3279804882C4}" type="slidenum">
              <a:rPr lang="ru-RU" smtClean="0"/>
              <a:t>‹№›</a:t>
            </a:fld>
            <a:endParaRPr lang="ru-RU"/>
          </a:p>
        </p:txBody>
      </p:sp>
    </p:spTree>
    <p:extLst>
      <p:ext uri="{BB962C8B-B14F-4D97-AF65-F5344CB8AC3E}">
        <p14:creationId xmlns:p14="http://schemas.microsoft.com/office/powerpoint/2010/main" val="76552352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8" Type="http://schemas.openxmlformats.org/officeDocument/2006/relationships/image" Target="../media/image36.jpg"/><Relationship Id="rId13" Type="http://schemas.openxmlformats.org/officeDocument/2006/relationships/image" Target="../media/image2.jpg"/><Relationship Id="rId3" Type="http://schemas.openxmlformats.org/officeDocument/2006/relationships/image" Target="../media/image31.jpg"/><Relationship Id="rId7" Type="http://schemas.openxmlformats.org/officeDocument/2006/relationships/image" Target="../media/image35.jpg"/><Relationship Id="rId12" Type="http://schemas.openxmlformats.org/officeDocument/2006/relationships/image" Target="../media/image40.jp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4.jpg"/><Relationship Id="rId11" Type="http://schemas.openxmlformats.org/officeDocument/2006/relationships/image" Target="../media/image39.png"/><Relationship Id="rId5" Type="http://schemas.openxmlformats.org/officeDocument/2006/relationships/image" Target="../media/image33.jpg"/><Relationship Id="rId15" Type="http://schemas.openxmlformats.org/officeDocument/2006/relationships/image" Target="../media/image42.png"/><Relationship Id="rId10" Type="http://schemas.openxmlformats.org/officeDocument/2006/relationships/image" Target="../media/image38.jpg"/><Relationship Id="rId4" Type="http://schemas.openxmlformats.org/officeDocument/2006/relationships/image" Target="../media/image32.jpg"/><Relationship Id="rId9" Type="http://schemas.openxmlformats.org/officeDocument/2006/relationships/image" Target="../media/image37.png"/><Relationship Id="rId1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jpg"/><Relationship Id="rId7"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2.jpg"/><Relationship Id="rId4" Type="http://schemas.openxmlformats.org/officeDocument/2006/relationships/hyperlink" Target="mailto:info@ip-bt.com" TargetMode="External"/><Relationship Id="rId9"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jp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jpg"/><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jp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he image features a vibrant, geometric mosaic of multicolored hexagonal tiles creating a dynamic, kaleidoscopic pattern against a white background.&#10;&#10;AI-generated content may be incorrect.">
            <a:extLst>
              <a:ext uri="{FF2B5EF4-FFF2-40B4-BE49-F238E27FC236}">
                <a16:creationId xmlns:a16="http://schemas.microsoft.com/office/drawing/2014/main" id="{FB4E22FE-7996-7552-3F86-8621E5AE828A}"/>
              </a:ext>
            </a:extLst>
          </p:cNvPr>
          <p:cNvPicPr>
            <a:picLocks noChangeAspect="1"/>
          </p:cNvPicPr>
          <p:nvPr/>
        </p:nvPicPr>
        <p:blipFill>
          <a:blip r:embed="rId3">
            <a:alphaModFix amt="85000"/>
            <a:extLst>
              <a:ext uri="{28A0092B-C50C-407E-A947-70E740481C1C}">
                <a14:useLocalDpi xmlns:a14="http://schemas.microsoft.com/office/drawing/2010/main" val="0"/>
              </a:ext>
            </a:extLst>
          </a:blip>
          <a:srcRect t="19125"/>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D36392A9-69DC-CB72-7536-FDA38A3471C1}"/>
              </a:ext>
            </a:extLst>
          </p:cNvPr>
          <p:cNvSpPr>
            <a:spLocks noGrp="1"/>
          </p:cNvSpPr>
          <p:nvPr>
            <p:ph type="ctrTitle"/>
          </p:nvPr>
        </p:nvSpPr>
        <p:spPr>
          <a:xfrm>
            <a:off x="-1" y="3117781"/>
            <a:ext cx="6971072" cy="2228028"/>
          </a:xfrm>
          <a:solidFill>
            <a:srgbClr val="FFFFFF"/>
          </a:solidFill>
          <a:ln>
            <a:noFill/>
          </a:ln>
        </p:spPr>
        <p:txBody>
          <a:bodyPr anchor="ctr">
            <a:normAutofit/>
          </a:bodyPr>
          <a:lstStyle/>
          <a:p>
            <a:pPr>
              <a:lnSpc>
                <a:spcPct val="114000"/>
              </a:lnSpc>
              <a:defRPr/>
            </a:pPr>
            <a:r>
              <a:rPr lang="en-US" sz="3200" b="1" dirty="0">
                <a:solidFill>
                  <a:srgbClr val="1E6DB1"/>
                </a:solidFill>
                <a:latin typeface="Calibri" panose="020F0502020204030204" pitchFamily="34" charset="0"/>
                <a:ea typeface="Calibri" panose="020F0502020204030204" pitchFamily="34" charset="0"/>
                <a:cs typeface="Calibri" panose="020F0502020204030204" pitchFamily="34" charset="0"/>
              </a:rPr>
              <a:t>INVESTMENT-READY INDUSTRIAL SITE</a:t>
            </a:r>
            <a:endParaRPr lang="en-US" sz="3200" dirty="0">
              <a:solidFill>
                <a:srgbClr val="1E6DB1"/>
              </a:solidFill>
              <a:highlight>
                <a:srgbClr val="1E6DB1"/>
              </a:highlight>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BILA TSERKVA INDUSTRIAL PARK&#10;&#10;AI-generated content may be incorrect.">
            <a:extLst>
              <a:ext uri="{FF2B5EF4-FFF2-40B4-BE49-F238E27FC236}">
                <a16:creationId xmlns:a16="http://schemas.microsoft.com/office/drawing/2014/main" id="{C71548D3-A131-2D6B-A919-DFF551B9BD08}"/>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9852660" y="285333"/>
            <a:ext cx="1999904" cy="792149"/>
          </a:xfrm>
          <a:prstGeom prst="rect">
            <a:avLst/>
          </a:prstGeom>
        </p:spPr>
      </p:pic>
    </p:spTree>
    <p:extLst>
      <p:ext uri="{BB962C8B-B14F-4D97-AF65-F5344CB8AC3E}">
        <p14:creationId xmlns:p14="http://schemas.microsoft.com/office/powerpoint/2010/main" val="2461214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кутник 4">
            <a:extLst>
              <a:ext uri="{FF2B5EF4-FFF2-40B4-BE49-F238E27FC236}">
                <a16:creationId xmlns:a16="http://schemas.microsoft.com/office/drawing/2014/main" id="{45EADE43-22D0-4A5A-A8E6-ED11F6EBA3E5}"/>
              </a:ext>
            </a:extLst>
          </p:cNvPr>
          <p:cNvSpPr/>
          <p:nvPr/>
        </p:nvSpPr>
        <p:spPr>
          <a:xfrm>
            <a:off x="339436" y="989719"/>
            <a:ext cx="6751715" cy="5447645"/>
          </a:xfrm>
          <a:prstGeom prst="rect">
            <a:avLst/>
          </a:prstGeom>
        </p:spPr>
        <p:txBody>
          <a:bodyPr wrap="square">
            <a:spAutoFit/>
          </a:bodyPr>
          <a:lstStyle/>
          <a:p>
            <a:r>
              <a:rPr lang="en-US" sz="1400" b="1" dirty="0">
                <a:solidFill>
                  <a:srgbClr val="004C7E"/>
                </a:solidFill>
                <a:latin typeface="Calibri" panose="020F0502020204030204" pitchFamily="34" charset="0"/>
                <a:ea typeface="Calibri" panose="020F0502020204030204" pitchFamily="34" charset="0"/>
                <a:cs typeface="Calibri" panose="020F0502020204030204" pitchFamily="34" charset="0"/>
              </a:rPr>
              <a:t>Land plots with utilities</a:t>
            </a:r>
            <a:br>
              <a:rPr lang="uk-UA" sz="1400" dirty="0">
                <a:latin typeface="Calibri" panose="020F0502020204030204" pitchFamily="34" charset="0"/>
                <a:ea typeface="Calibri" panose="020F0502020204030204" pitchFamily="34" charset="0"/>
                <a:cs typeface="Calibri" panose="020F0502020204030204" pitchFamily="34" charset="0"/>
              </a:rPr>
            </a:br>
            <a:r>
              <a:rPr lang="en-US" sz="1400" dirty="0">
                <a:latin typeface="Calibri" panose="020F0502020204030204" pitchFamily="34" charset="0"/>
                <a:ea typeface="Calibri" panose="020F0502020204030204" pitchFamily="34" charset="0"/>
                <a:cs typeface="Calibri" panose="020F0502020204030204" pitchFamily="34" charset="0"/>
              </a:rPr>
              <a:t>Private land is available for sale or lease, depending on the client's needs.</a:t>
            </a:r>
          </a:p>
          <a:p>
            <a:endParaRPr lang="uk-UA" sz="1400" dirty="0">
              <a:latin typeface="Calibri" panose="020F0502020204030204" pitchFamily="34" charset="0"/>
              <a:ea typeface="Calibri" panose="020F0502020204030204" pitchFamily="34" charset="0"/>
              <a:cs typeface="Calibri" panose="020F0502020204030204" pitchFamily="34" charset="0"/>
            </a:endParaRPr>
          </a:p>
          <a:p>
            <a:r>
              <a:rPr lang="en-US" sz="1400" b="1" dirty="0">
                <a:solidFill>
                  <a:srgbClr val="004C7E"/>
                </a:solidFill>
                <a:latin typeface="Calibri" panose="020F0502020204030204" pitchFamily="34" charset="0"/>
                <a:ea typeface="Calibri" panose="020F0502020204030204" pitchFamily="34" charset="0"/>
                <a:cs typeface="Calibri" panose="020F0502020204030204" pitchFamily="34" charset="0"/>
              </a:rPr>
              <a:t>Custom-made industrial and logistics facilities</a:t>
            </a:r>
            <a:br>
              <a:rPr lang="uk-UA" sz="1400" dirty="0">
                <a:latin typeface="Calibri" panose="020F0502020204030204" pitchFamily="34" charset="0"/>
                <a:ea typeface="Calibri" panose="020F0502020204030204" pitchFamily="34" charset="0"/>
                <a:cs typeface="Calibri" panose="020F0502020204030204" pitchFamily="34" charset="0"/>
              </a:rPr>
            </a:br>
            <a:r>
              <a:rPr lang="en-US" sz="1400" dirty="0">
                <a:latin typeface="Calibri" panose="020F0502020204030204" pitchFamily="34" charset="0"/>
                <a:ea typeface="Calibri" panose="020F0502020204030204" pitchFamily="34" charset="0"/>
                <a:cs typeface="Calibri" panose="020F0502020204030204" pitchFamily="34" charset="0"/>
              </a:rPr>
              <a:t>Construction of facilities according to the client's specifications - available for purchase or rent.</a:t>
            </a:r>
          </a:p>
          <a:p>
            <a:endParaRPr lang="uk-UA" sz="1400" dirty="0">
              <a:latin typeface="Calibri" panose="020F0502020204030204" pitchFamily="34" charset="0"/>
              <a:ea typeface="Calibri" panose="020F0502020204030204" pitchFamily="34" charset="0"/>
              <a:cs typeface="Calibri" panose="020F0502020204030204" pitchFamily="34" charset="0"/>
            </a:endParaRPr>
          </a:p>
          <a:p>
            <a:r>
              <a:rPr lang="en-US" sz="1400" b="1" dirty="0">
                <a:solidFill>
                  <a:srgbClr val="004C7E"/>
                </a:solidFill>
                <a:latin typeface="Calibri" panose="020F0502020204030204" pitchFamily="34" charset="0"/>
                <a:ea typeface="Calibri" panose="020F0502020204030204" pitchFamily="34" charset="0"/>
                <a:cs typeface="Calibri" panose="020F0502020204030204" pitchFamily="34" charset="0"/>
              </a:rPr>
              <a:t>Ready-made industrial facilities</a:t>
            </a:r>
            <a:br>
              <a:rPr lang="uk-UA" sz="1400" dirty="0">
                <a:latin typeface="Calibri" panose="020F0502020204030204" pitchFamily="34" charset="0"/>
                <a:ea typeface="Calibri" panose="020F0502020204030204" pitchFamily="34" charset="0"/>
                <a:cs typeface="Calibri" panose="020F0502020204030204" pitchFamily="34" charset="0"/>
              </a:rPr>
            </a:br>
            <a:r>
              <a:rPr lang="en-US" sz="1400" dirty="0">
                <a:latin typeface="Calibri" panose="020F0502020204030204" pitchFamily="34" charset="0"/>
                <a:ea typeface="Calibri" panose="020F0502020204030204" pitchFamily="34" charset="0"/>
                <a:cs typeface="Calibri" panose="020F0502020204030204" pitchFamily="34" charset="0"/>
              </a:rPr>
              <a:t>Private industrial properties offered for sale or lease.</a:t>
            </a:r>
          </a:p>
          <a:p>
            <a:endParaRPr lang="uk-UA" sz="1400" dirty="0">
              <a:latin typeface="Calibri" panose="020F0502020204030204" pitchFamily="34" charset="0"/>
              <a:ea typeface="Calibri" panose="020F0502020204030204" pitchFamily="34" charset="0"/>
              <a:cs typeface="Calibri" panose="020F0502020204030204" pitchFamily="34" charset="0"/>
            </a:endParaRPr>
          </a:p>
          <a:p>
            <a:r>
              <a:rPr lang="en-US" sz="1400" b="1" dirty="0">
                <a:solidFill>
                  <a:srgbClr val="004C7E"/>
                </a:solidFill>
                <a:latin typeface="Calibri" panose="020F0502020204030204" pitchFamily="34" charset="0"/>
                <a:ea typeface="Calibri" panose="020F0502020204030204" pitchFamily="34" charset="0"/>
                <a:cs typeface="Calibri" panose="020F0502020204030204" pitchFamily="34" charset="0"/>
              </a:rPr>
              <a:t>Turnkey project development and construction management</a:t>
            </a:r>
            <a:br>
              <a:rPr lang="uk-UA" sz="1400" dirty="0">
                <a:latin typeface="Calibri" panose="020F0502020204030204" pitchFamily="34" charset="0"/>
                <a:ea typeface="Calibri" panose="020F0502020204030204" pitchFamily="34" charset="0"/>
                <a:cs typeface="Calibri" panose="020F0502020204030204" pitchFamily="34" charset="0"/>
              </a:rPr>
            </a:br>
            <a:r>
              <a:rPr lang="en-US" sz="1400" dirty="0">
                <a:latin typeface="Calibri" panose="020F0502020204030204" pitchFamily="34" charset="0"/>
                <a:ea typeface="Calibri" panose="020F0502020204030204" pitchFamily="34" charset="0"/>
                <a:cs typeface="Calibri" panose="020F0502020204030204" pitchFamily="34" charset="0"/>
              </a:rPr>
              <a:t>Comprehensive support for planning, design and implementation of industrial and logistics projects.</a:t>
            </a:r>
          </a:p>
          <a:p>
            <a:endParaRPr lang="uk-UA" sz="1200" dirty="0">
              <a:latin typeface="Calibri" panose="020F0502020204030204" pitchFamily="34" charset="0"/>
              <a:ea typeface="Calibri" panose="020F0502020204030204" pitchFamily="34" charset="0"/>
              <a:cs typeface="Calibri" panose="020F0502020204030204" pitchFamily="34" charset="0"/>
            </a:endParaRPr>
          </a:p>
          <a:p>
            <a:r>
              <a:rPr lang="en-US" sz="1400" b="1" dirty="0">
                <a:solidFill>
                  <a:srgbClr val="004C7E"/>
                </a:solidFill>
                <a:latin typeface="Calibri" panose="020F0502020204030204" pitchFamily="34" charset="0"/>
                <a:ea typeface="Calibri" panose="020F0502020204030204" pitchFamily="34" charset="0"/>
                <a:cs typeface="Calibri" panose="020F0502020204030204" pitchFamily="34" charset="0"/>
              </a:rPr>
              <a:t>A full range of business services in one place</a:t>
            </a:r>
            <a:br>
              <a:rPr lang="uk-UA" sz="1400" dirty="0">
                <a:latin typeface="Calibri" panose="020F0502020204030204" pitchFamily="34" charset="0"/>
                <a:ea typeface="Calibri" panose="020F0502020204030204" pitchFamily="34" charset="0"/>
                <a:cs typeface="Calibri" panose="020F0502020204030204" pitchFamily="34" charset="0"/>
              </a:rPr>
            </a:br>
            <a:r>
              <a:rPr lang="en-US" sz="1400" dirty="0">
                <a:latin typeface="Calibri" panose="020F0502020204030204" pitchFamily="34" charset="0"/>
                <a:ea typeface="Calibri" panose="020F0502020204030204" pitchFamily="34" charset="0"/>
                <a:cs typeface="Calibri" panose="020F0502020204030204" pitchFamily="34" charset="0"/>
              </a:rPr>
              <a:t>Assistance with permits, business registration, product certification and other regulatory procedures</a:t>
            </a:r>
            <a:r>
              <a:rPr lang="uk-UA" sz="1400" dirty="0">
                <a:latin typeface="Calibri" panose="020F0502020204030204" pitchFamily="34" charset="0"/>
                <a:ea typeface="Calibri" panose="020F0502020204030204" pitchFamily="34" charset="0"/>
                <a:cs typeface="Calibri" panose="020F0502020204030204" pitchFamily="34" charset="0"/>
              </a:rPr>
              <a:t>.</a:t>
            </a:r>
          </a:p>
          <a:p>
            <a:endParaRPr lang="uk-UA" sz="1400" dirty="0">
              <a:latin typeface="Calibri" panose="020F0502020204030204" pitchFamily="34" charset="0"/>
              <a:ea typeface="Calibri" panose="020F0502020204030204" pitchFamily="34" charset="0"/>
              <a:cs typeface="Calibri" panose="020F0502020204030204" pitchFamily="34" charset="0"/>
            </a:endParaRPr>
          </a:p>
          <a:p>
            <a:r>
              <a:rPr lang="en-US" sz="1400" b="1" dirty="0">
                <a:solidFill>
                  <a:srgbClr val="004C7E"/>
                </a:solidFill>
                <a:latin typeface="Calibri" panose="020F0502020204030204" pitchFamily="34" charset="0"/>
                <a:ea typeface="Calibri" panose="020F0502020204030204" pitchFamily="34" charset="0"/>
                <a:cs typeface="Calibri" panose="020F0502020204030204" pitchFamily="34" charset="0"/>
              </a:rPr>
              <a:t>Integrated operational services</a:t>
            </a:r>
            <a:br>
              <a:rPr lang="uk-UA" sz="1400" dirty="0">
                <a:latin typeface="Calibri" panose="020F0502020204030204" pitchFamily="34" charset="0"/>
                <a:ea typeface="Calibri" panose="020F0502020204030204" pitchFamily="34" charset="0"/>
                <a:cs typeface="Calibri" panose="020F0502020204030204" pitchFamily="34" charset="0"/>
              </a:rPr>
            </a:br>
            <a:r>
              <a:rPr lang="en-US" sz="1400" dirty="0">
                <a:latin typeface="Calibri" panose="020F0502020204030204" pitchFamily="34" charset="0"/>
                <a:ea typeface="Calibri" panose="020F0502020204030204" pitchFamily="34" charset="0"/>
                <a:cs typeface="Calibri" panose="020F0502020204030204" pitchFamily="34" charset="0"/>
              </a:rPr>
              <a:t>Provided by the management company of the industrial park: security, maintenance of infrastructure and facilities, HR support, implementation of LEAN practices.</a:t>
            </a:r>
          </a:p>
          <a:p>
            <a:endParaRPr lang="en-US" sz="1400" dirty="0">
              <a:solidFill>
                <a:srgbClr val="004C7E"/>
              </a:solidFill>
              <a:latin typeface="Calibri" panose="020F0502020204030204" pitchFamily="34" charset="0"/>
              <a:ea typeface="Calibri" panose="020F0502020204030204" pitchFamily="34" charset="0"/>
              <a:cs typeface="Calibri" panose="020F0502020204030204" pitchFamily="34" charset="0"/>
            </a:endParaRPr>
          </a:p>
          <a:p>
            <a:r>
              <a:rPr lang="en-US" sz="1400" b="1" dirty="0">
                <a:solidFill>
                  <a:srgbClr val="004C7E"/>
                </a:solidFill>
                <a:latin typeface="Calibri" panose="020F0502020204030204" pitchFamily="34" charset="0"/>
                <a:ea typeface="Calibri" panose="020F0502020204030204" pitchFamily="34" charset="0"/>
                <a:cs typeface="Calibri" panose="020F0502020204030204" pitchFamily="34" charset="0"/>
              </a:rPr>
              <a:t>Land bank or joint projects/co-investment opportunities</a:t>
            </a:r>
            <a:br>
              <a:rPr lang="uk-UA" sz="1400" dirty="0">
                <a:latin typeface="Calibri" panose="020F0502020204030204" pitchFamily="34" charset="0"/>
                <a:ea typeface="Calibri" panose="020F0502020204030204" pitchFamily="34" charset="0"/>
                <a:cs typeface="Calibri" panose="020F0502020204030204" pitchFamily="34" charset="0"/>
              </a:rPr>
            </a:br>
            <a:r>
              <a:rPr lang="en-US" sz="1400" dirty="0">
                <a:latin typeface="Calibri" panose="020F0502020204030204" pitchFamily="34" charset="0"/>
                <a:ea typeface="Calibri" panose="020F0502020204030204" pitchFamily="34" charset="0"/>
                <a:cs typeface="Calibri" panose="020F0502020204030204" pitchFamily="34" charset="0"/>
              </a:rPr>
              <a:t>Proposals for the purchase of land assets or the creation of joint ventures within the industrial park.</a:t>
            </a:r>
            <a:endParaRPr lang="uk-UA" sz="1400" dirty="0">
              <a:latin typeface="Calibri" panose="020F0502020204030204" pitchFamily="34" charset="0"/>
              <a:ea typeface="Calibri" panose="020F0502020204030204" pitchFamily="34" charset="0"/>
              <a:cs typeface="Calibri" panose="020F0502020204030204" pitchFamily="34" charset="0"/>
            </a:endParaRPr>
          </a:p>
        </p:txBody>
      </p:sp>
      <p:pic>
        <p:nvPicPr>
          <p:cNvPr id="6" name="Рисунок 5">
            <a:extLst>
              <a:ext uri="{FF2B5EF4-FFF2-40B4-BE49-F238E27FC236}">
                <a16:creationId xmlns:a16="http://schemas.microsoft.com/office/drawing/2014/main" id="{07434130-9465-40A1-BFC7-8B3835F59315}"/>
              </a:ext>
            </a:extLst>
          </p:cNvPr>
          <p:cNvPicPr>
            <a:picLocks noChangeAspect="1"/>
          </p:cNvPicPr>
          <p:nvPr/>
        </p:nvPicPr>
        <p:blipFill>
          <a:blip r:embed="rId2"/>
          <a:stretch>
            <a:fillRect/>
          </a:stretch>
        </p:blipFill>
        <p:spPr>
          <a:xfrm>
            <a:off x="7921278" y="1424805"/>
            <a:ext cx="3862764" cy="2152613"/>
          </a:xfrm>
          <a:prstGeom prst="rect">
            <a:avLst/>
          </a:prstGeom>
        </p:spPr>
      </p:pic>
      <p:sp>
        <p:nvSpPr>
          <p:cNvPr id="14" name="Прямоугольник 5">
            <a:extLst>
              <a:ext uri="{FF2B5EF4-FFF2-40B4-BE49-F238E27FC236}">
                <a16:creationId xmlns:a16="http://schemas.microsoft.com/office/drawing/2014/main" id="{40AF2D6E-21A0-4BB3-B6CC-3B80EC2F5C11}"/>
              </a:ext>
            </a:extLst>
          </p:cNvPr>
          <p:cNvSpPr>
            <a:spLocks noChangeArrowheads="1"/>
          </p:cNvSpPr>
          <p:nvPr/>
        </p:nvSpPr>
        <p:spPr bwMode="auto">
          <a:xfrm>
            <a:off x="277292" y="553748"/>
            <a:ext cx="8258075" cy="523733"/>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ts val="3500"/>
              </a:lnSpc>
              <a:defRPr/>
            </a:pPr>
            <a:r>
              <a:rPr lang="en-US" altLang="ru-RU" sz="2800" kern="0" cap="all" dirty="0">
                <a:solidFill>
                  <a:srgbClr val="004C7E"/>
                </a:solidFill>
                <a:ea typeface="Calibri" panose="020F0502020204030204" pitchFamily="34" charset="0"/>
                <a:cs typeface="Calibri" panose="020F0502020204030204" pitchFamily="34" charset="0"/>
              </a:rPr>
              <a:t>Our commercial / investment offer</a:t>
            </a:r>
            <a:endParaRPr lang="uk-UA" altLang="ru-RU" sz="2800" kern="0" cap="all" dirty="0">
              <a:solidFill>
                <a:srgbClr val="004C7E"/>
              </a:solidFill>
              <a:ea typeface="Calibri" panose="020F0502020204030204" pitchFamily="34" charset="0"/>
              <a:cs typeface="Calibri" panose="020F0502020204030204" pitchFamily="34" charset="0"/>
            </a:endParaRPr>
          </a:p>
        </p:txBody>
      </p:sp>
      <p:pic>
        <p:nvPicPr>
          <p:cNvPr id="12" name="Рисунок 11">
            <a:extLst>
              <a:ext uri="{FF2B5EF4-FFF2-40B4-BE49-F238E27FC236}">
                <a16:creationId xmlns:a16="http://schemas.microsoft.com/office/drawing/2014/main" id="{8425BA7C-E5E5-4A16-BB01-9E458A2926A4}"/>
              </a:ext>
            </a:extLst>
          </p:cNvPr>
          <p:cNvPicPr>
            <a:picLocks noChangeAspect="1"/>
          </p:cNvPicPr>
          <p:nvPr/>
        </p:nvPicPr>
        <p:blipFill>
          <a:blip r:embed="rId3"/>
          <a:stretch>
            <a:fillRect/>
          </a:stretch>
        </p:blipFill>
        <p:spPr>
          <a:xfrm>
            <a:off x="7294578" y="3924742"/>
            <a:ext cx="3862763" cy="2175579"/>
          </a:xfrm>
          <a:prstGeom prst="rect">
            <a:avLst/>
          </a:prstGeom>
        </p:spPr>
      </p:pic>
      <p:pic>
        <p:nvPicPr>
          <p:cNvPr id="13" name="Picture 4" descr="BILA TSERKVA INDUSTRIAL PARK&#10;&#10;AI-generated content may be incorrect.">
            <a:extLst>
              <a:ext uri="{FF2B5EF4-FFF2-40B4-BE49-F238E27FC236}">
                <a16:creationId xmlns:a16="http://schemas.microsoft.com/office/drawing/2014/main" id="{C263FD5F-F69F-0BDF-E44C-EF774EED78B5}"/>
              </a:ext>
            </a:extLst>
          </p:cNvPr>
          <p:cNvPicPr/>
          <p:nvPr/>
        </p:nvPicPr>
        <p:blipFill>
          <a:blip r:embed="rId4">
            <a:extLst>
              <a:ext uri="{28A0092B-C50C-407E-A947-70E740481C1C}">
                <a14:useLocalDpi xmlns:a14="http://schemas.microsoft.com/office/drawing/2010/main" val="0"/>
              </a:ext>
            </a:extLst>
          </a:blip>
          <a:stretch>
            <a:fillRect/>
          </a:stretch>
        </p:blipFill>
        <p:spPr>
          <a:xfrm>
            <a:off x="9852660" y="285333"/>
            <a:ext cx="1999904" cy="792149"/>
          </a:xfrm>
          <a:prstGeom prst="rect">
            <a:avLst/>
          </a:prstGeom>
        </p:spPr>
      </p:pic>
      <p:sp>
        <p:nvSpPr>
          <p:cNvPr id="15" name="Date Placeholder 5">
            <a:extLst>
              <a:ext uri="{FF2B5EF4-FFF2-40B4-BE49-F238E27FC236}">
                <a16:creationId xmlns:a16="http://schemas.microsoft.com/office/drawing/2014/main" id="{FCBA3619-4067-B860-8134-75E8CCE5C941}"/>
              </a:ext>
            </a:extLst>
          </p:cNvPr>
          <p:cNvSpPr txBox="1">
            <a:spLocks/>
          </p:cNvSpPr>
          <p:nvPr/>
        </p:nvSpPr>
        <p:spPr>
          <a:xfrm>
            <a:off x="833029"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3476CA-08BB-495C-8269-C5B494A079ED}" type="datetime1">
              <a:rPr lang="en-GB" smtClean="0">
                <a:latin typeface="Calibri" panose="020F0502020204030204" pitchFamily="34" charset="0"/>
                <a:ea typeface="Calibri" panose="020F0502020204030204" pitchFamily="34" charset="0"/>
                <a:cs typeface="Calibri" panose="020F0502020204030204" pitchFamily="34" charset="0"/>
              </a:rPr>
              <a:pPr/>
              <a:t>16/06/2026</a:t>
            </a:fld>
            <a:endParaRPr lang="en-GB" dirty="0">
              <a:latin typeface="Calibri" panose="020F0502020204030204" pitchFamily="34" charset="0"/>
              <a:ea typeface="Calibri" panose="020F0502020204030204" pitchFamily="34" charset="0"/>
              <a:cs typeface="Calibri" panose="020F0502020204030204" pitchFamily="34" charset="0"/>
            </a:endParaRPr>
          </a:p>
        </p:txBody>
      </p:sp>
      <p:sp>
        <p:nvSpPr>
          <p:cNvPr id="18" name="Footer Placeholder 6">
            <a:extLst>
              <a:ext uri="{FF2B5EF4-FFF2-40B4-BE49-F238E27FC236}">
                <a16:creationId xmlns:a16="http://schemas.microsoft.com/office/drawing/2014/main" id="{BD018D53-8420-1C31-9E41-2F4813F8A90B}"/>
              </a:ext>
            </a:extLst>
          </p:cNvPr>
          <p:cNvSpPr txBox="1">
            <a:spLocks/>
          </p:cNvSpPr>
          <p:nvPr/>
        </p:nvSpPr>
        <p:spPr>
          <a:xfrm>
            <a:off x="4033428" y="6329787"/>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Calibri" panose="020F0502020204030204" pitchFamily="34" charset="0"/>
                <a:ea typeface="Calibri" panose="020F0502020204030204" pitchFamily="34" charset="0"/>
                <a:cs typeface="Calibri" panose="020F0502020204030204" pitchFamily="34" charset="0"/>
              </a:rPr>
              <a:t>Industrial Park Bila Tserkva</a:t>
            </a:r>
          </a:p>
        </p:txBody>
      </p:sp>
      <p:sp>
        <p:nvSpPr>
          <p:cNvPr id="19" name="Slide Number Placeholder 7">
            <a:extLst>
              <a:ext uri="{FF2B5EF4-FFF2-40B4-BE49-F238E27FC236}">
                <a16:creationId xmlns:a16="http://schemas.microsoft.com/office/drawing/2014/main" id="{F43F3F2C-E5BB-1C08-2537-2EA2057D25D5}"/>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uk-UA" sz="1200" dirty="0">
                <a:latin typeface="Calibri" panose="020F0502020204030204" pitchFamily="34" charset="0"/>
                <a:ea typeface="Calibri" panose="020F0502020204030204" pitchFamily="34" charset="0"/>
                <a:cs typeface="Calibri" panose="020F0502020204030204" pitchFamily="34" charset="0"/>
              </a:rPr>
              <a:t>		</a:t>
            </a:r>
            <a:fld id="{3CBF6E8D-7A26-42FC-8BAF-59AE138681AF}" type="slidenum">
              <a:rPr lang="en-GB" sz="1200" smtClean="0">
                <a:latin typeface="Calibri" panose="020F0502020204030204" pitchFamily="34" charset="0"/>
                <a:ea typeface="Calibri" panose="020F0502020204030204" pitchFamily="34" charset="0"/>
                <a:cs typeface="Calibri" panose="020F0502020204030204" pitchFamily="34" charset="0"/>
              </a:rPr>
              <a:pPr/>
              <a:t>10</a:t>
            </a:fld>
            <a:endParaRPr lang="en-GB" sz="12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10991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5982C71-BF03-4FEC-B151-FAE96F318B4D}"/>
              </a:ext>
            </a:extLst>
          </p:cNvPr>
          <p:cNvSpPr txBox="1"/>
          <p:nvPr/>
        </p:nvSpPr>
        <p:spPr>
          <a:xfrm>
            <a:off x="372656" y="637944"/>
            <a:ext cx="99471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4C7E"/>
                </a:solidFill>
                <a:effectLst/>
                <a:uLnTx/>
                <a:uFillTx/>
                <a:latin typeface="Calibri" panose="020F0502020204030204" pitchFamily="34" charset="0"/>
                <a:ea typeface="Calibri" panose="020F0502020204030204" pitchFamily="34" charset="0"/>
                <a:cs typeface="Calibri" panose="020F0502020204030204" pitchFamily="34" charset="0"/>
              </a:rPr>
              <a:t>STRATEGIC INTERACTION MODEL FOR PERSONNEL STABILITY</a:t>
            </a:r>
            <a:endParaRPr kumimoji="0" lang="ru-RU" sz="2800" i="0" u="none" strike="noStrike" kern="1200" cap="none" spc="0" normalizeH="0" baseline="0" noProof="0" dirty="0">
              <a:ln>
                <a:noFill/>
              </a:ln>
              <a:solidFill>
                <a:srgbClr val="004C7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0" name="Стрелка: вправо 19">
            <a:extLst>
              <a:ext uri="{FF2B5EF4-FFF2-40B4-BE49-F238E27FC236}">
                <a16:creationId xmlns:a16="http://schemas.microsoft.com/office/drawing/2014/main" id="{7839A30F-BEE0-49DB-9D03-62E4102B5EC8}"/>
              </a:ext>
            </a:extLst>
          </p:cNvPr>
          <p:cNvSpPr/>
          <p:nvPr/>
        </p:nvSpPr>
        <p:spPr>
          <a:xfrm>
            <a:off x="7704213" y="3336591"/>
            <a:ext cx="1633213" cy="121416"/>
          </a:xfrm>
          <a:prstGeom prst="rightArrow">
            <a:avLst/>
          </a:prstGeom>
          <a:solidFill>
            <a:srgbClr val="004C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9" name="TextBox 78">
            <a:extLst>
              <a:ext uri="{FF2B5EF4-FFF2-40B4-BE49-F238E27FC236}">
                <a16:creationId xmlns:a16="http://schemas.microsoft.com/office/drawing/2014/main" id="{886D9004-EFF0-47EE-B26B-E7775CAB0024}"/>
              </a:ext>
            </a:extLst>
          </p:cNvPr>
          <p:cNvSpPr txBox="1"/>
          <p:nvPr/>
        </p:nvSpPr>
        <p:spPr>
          <a:xfrm>
            <a:off x="2510321" y="5870177"/>
            <a:ext cx="110065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4C7E"/>
                </a:solidFill>
                <a:effectLst/>
                <a:uLnTx/>
                <a:uFillTx/>
                <a:latin typeface="Calibri" panose="020F0502020204030204" pitchFamily="34" charset="0"/>
                <a:ea typeface="Calibri" panose="020F0502020204030204" pitchFamily="34" charset="0"/>
                <a:cs typeface="Calibri" panose="020F0502020204030204" pitchFamily="34" charset="0"/>
              </a:rPr>
              <a:t>GYMNASIUM</a:t>
            </a:r>
            <a:endParaRPr kumimoji="0" lang="ru-RU" sz="1200" b="1" i="0" u="none" strike="noStrike" kern="1200" cap="none" spc="0" normalizeH="0" baseline="0" noProof="0" dirty="0">
              <a:ln>
                <a:noFill/>
              </a:ln>
              <a:solidFill>
                <a:srgbClr val="004C7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0" name="TextBox 79">
            <a:extLst>
              <a:ext uri="{FF2B5EF4-FFF2-40B4-BE49-F238E27FC236}">
                <a16:creationId xmlns:a16="http://schemas.microsoft.com/office/drawing/2014/main" id="{A715BB7E-BC73-4631-8376-0B60E26E7134}"/>
              </a:ext>
            </a:extLst>
          </p:cNvPr>
          <p:cNvSpPr txBox="1"/>
          <p:nvPr/>
        </p:nvSpPr>
        <p:spPr>
          <a:xfrm>
            <a:off x="4062204" y="5875503"/>
            <a:ext cx="9451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4C7E"/>
                </a:solidFill>
                <a:effectLst/>
                <a:uLnTx/>
                <a:uFillTx/>
                <a:latin typeface="Calibri" panose="020F0502020204030204" pitchFamily="34" charset="0"/>
                <a:ea typeface="Calibri" panose="020F0502020204030204" pitchFamily="34" charset="0"/>
                <a:cs typeface="Calibri" panose="020F0502020204030204" pitchFamily="34" charset="0"/>
              </a:rPr>
              <a:t>COLLEGE</a:t>
            </a:r>
            <a:endParaRPr kumimoji="0" lang="ru-RU" sz="1200" b="1" i="0" u="none" strike="noStrike" kern="1200" cap="none" spc="0" normalizeH="0" baseline="0" noProof="0" dirty="0">
              <a:ln>
                <a:noFill/>
              </a:ln>
              <a:solidFill>
                <a:srgbClr val="004C7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1" name="TextBox 80">
            <a:extLst>
              <a:ext uri="{FF2B5EF4-FFF2-40B4-BE49-F238E27FC236}">
                <a16:creationId xmlns:a16="http://schemas.microsoft.com/office/drawing/2014/main" id="{9C9BC14C-D95D-4B9E-99C2-D04E5991C23D}"/>
              </a:ext>
            </a:extLst>
          </p:cNvPr>
          <p:cNvSpPr txBox="1"/>
          <p:nvPr/>
        </p:nvSpPr>
        <p:spPr>
          <a:xfrm>
            <a:off x="5501067" y="5879714"/>
            <a:ext cx="112186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4C7E"/>
                </a:solidFill>
                <a:effectLst/>
                <a:uLnTx/>
                <a:uFillTx/>
                <a:latin typeface="Calibri" panose="020F0502020204030204" pitchFamily="34" charset="0"/>
                <a:ea typeface="Calibri" panose="020F0502020204030204" pitchFamily="34" charset="0"/>
                <a:cs typeface="Calibri" panose="020F0502020204030204" pitchFamily="34" charset="0"/>
              </a:rPr>
              <a:t>PRACTICE</a:t>
            </a:r>
            <a:endParaRPr kumimoji="0" lang="ru-RU" sz="1200" b="1" i="0" u="none" strike="noStrike" kern="1200" cap="none" spc="0" normalizeH="0" baseline="0" noProof="0" dirty="0">
              <a:ln>
                <a:noFill/>
              </a:ln>
              <a:solidFill>
                <a:srgbClr val="004C7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2" name="TextBox 81">
            <a:extLst>
              <a:ext uri="{FF2B5EF4-FFF2-40B4-BE49-F238E27FC236}">
                <a16:creationId xmlns:a16="http://schemas.microsoft.com/office/drawing/2014/main" id="{28E70495-5541-4CA0-8598-36F048BF0C4A}"/>
              </a:ext>
            </a:extLst>
          </p:cNvPr>
          <p:cNvSpPr txBox="1"/>
          <p:nvPr/>
        </p:nvSpPr>
        <p:spPr>
          <a:xfrm>
            <a:off x="7100998" y="5897361"/>
            <a:ext cx="20164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4C7E"/>
                </a:solidFill>
                <a:effectLst/>
                <a:uLnTx/>
                <a:uFillTx/>
                <a:latin typeface="Calibri" panose="020F0502020204030204" pitchFamily="34" charset="0"/>
                <a:ea typeface="Calibri" panose="020F0502020204030204" pitchFamily="34" charset="0"/>
                <a:cs typeface="Calibri" panose="020F0502020204030204" pitchFamily="34" charset="0"/>
              </a:rPr>
              <a:t>EMPLOYMENT</a:t>
            </a:r>
            <a:endParaRPr kumimoji="0" lang="ru-RU" sz="1200" b="1" i="0" u="none" strike="noStrike" kern="1200" cap="none" spc="0" normalizeH="0" baseline="0" noProof="0" dirty="0">
              <a:ln>
                <a:noFill/>
              </a:ln>
              <a:solidFill>
                <a:srgbClr val="004C7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cxnSp>
        <p:nvCxnSpPr>
          <p:cNvPr id="84" name="Прямая со стрелкой 83">
            <a:extLst>
              <a:ext uri="{FF2B5EF4-FFF2-40B4-BE49-F238E27FC236}">
                <a16:creationId xmlns:a16="http://schemas.microsoft.com/office/drawing/2014/main" id="{19114BE8-3FA1-4C84-88FC-622FB9AB26C8}"/>
              </a:ext>
            </a:extLst>
          </p:cNvPr>
          <p:cNvCxnSpPr>
            <a:cxnSpLocks/>
          </p:cNvCxnSpPr>
          <p:nvPr/>
        </p:nvCxnSpPr>
        <p:spPr>
          <a:xfrm>
            <a:off x="3497334" y="6001336"/>
            <a:ext cx="544719" cy="0"/>
          </a:xfrm>
          <a:prstGeom prst="straightConnector1">
            <a:avLst/>
          </a:prstGeom>
          <a:ln>
            <a:solidFill>
              <a:srgbClr val="004C7E"/>
            </a:solidFill>
            <a:tailEnd type="triangle"/>
          </a:ln>
        </p:spPr>
        <p:style>
          <a:lnRef idx="1">
            <a:schemeClr val="dk1"/>
          </a:lnRef>
          <a:fillRef idx="0">
            <a:schemeClr val="dk1"/>
          </a:fillRef>
          <a:effectRef idx="0">
            <a:schemeClr val="dk1"/>
          </a:effectRef>
          <a:fontRef idx="minor">
            <a:schemeClr val="tx1"/>
          </a:fontRef>
        </p:style>
      </p:cxnSp>
      <p:cxnSp>
        <p:nvCxnSpPr>
          <p:cNvPr id="88" name="Прямая со стрелкой 87">
            <a:extLst>
              <a:ext uri="{FF2B5EF4-FFF2-40B4-BE49-F238E27FC236}">
                <a16:creationId xmlns:a16="http://schemas.microsoft.com/office/drawing/2014/main" id="{DA9E229B-9424-4641-8FEF-27CCA8A57367}"/>
              </a:ext>
            </a:extLst>
          </p:cNvPr>
          <p:cNvCxnSpPr>
            <a:cxnSpLocks/>
          </p:cNvCxnSpPr>
          <p:nvPr/>
        </p:nvCxnSpPr>
        <p:spPr>
          <a:xfrm>
            <a:off x="4871812" y="6002388"/>
            <a:ext cx="530872" cy="6674"/>
          </a:xfrm>
          <a:prstGeom prst="straightConnector1">
            <a:avLst/>
          </a:prstGeom>
          <a:ln>
            <a:solidFill>
              <a:srgbClr val="004C7E"/>
            </a:solidFill>
            <a:tailEnd type="triangle"/>
          </a:ln>
        </p:spPr>
        <p:style>
          <a:lnRef idx="1">
            <a:schemeClr val="dk1"/>
          </a:lnRef>
          <a:fillRef idx="0">
            <a:schemeClr val="dk1"/>
          </a:fillRef>
          <a:effectRef idx="0">
            <a:schemeClr val="dk1"/>
          </a:effectRef>
          <a:fontRef idx="minor">
            <a:schemeClr val="tx1"/>
          </a:fontRef>
        </p:style>
      </p:cxnSp>
      <p:cxnSp>
        <p:nvCxnSpPr>
          <p:cNvPr id="89" name="Прямая со стрелкой 88">
            <a:extLst>
              <a:ext uri="{FF2B5EF4-FFF2-40B4-BE49-F238E27FC236}">
                <a16:creationId xmlns:a16="http://schemas.microsoft.com/office/drawing/2014/main" id="{E7FA37DF-E1C0-485B-938D-B44A0547637F}"/>
              </a:ext>
            </a:extLst>
          </p:cNvPr>
          <p:cNvCxnSpPr>
            <a:cxnSpLocks/>
          </p:cNvCxnSpPr>
          <p:nvPr/>
        </p:nvCxnSpPr>
        <p:spPr>
          <a:xfrm>
            <a:off x="6446755" y="5999782"/>
            <a:ext cx="533436" cy="0"/>
          </a:xfrm>
          <a:prstGeom prst="straightConnector1">
            <a:avLst/>
          </a:prstGeom>
          <a:ln>
            <a:solidFill>
              <a:srgbClr val="004C7E"/>
            </a:solidFill>
            <a:tailEnd type="triangle"/>
          </a:ln>
        </p:spPr>
        <p:style>
          <a:lnRef idx="1">
            <a:schemeClr val="dk1"/>
          </a:lnRef>
          <a:fillRef idx="0">
            <a:schemeClr val="dk1"/>
          </a:fillRef>
          <a:effectRef idx="0">
            <a:schemeClr val="dk1"/>
          </a:effectRef>
          <a:fontRef idx="minor">
            <a:schemeClr val="tx1"/>
          </a:fontRef>
        </p:style>
      </p:cxnSp>
      <p:sp>
        <p:nvSpPr>
          <p:cNvPr id="91" name="Прямоугольник 90">
            <a:extLst>
              <a:ext uri="{FF2B5EF4-FFF2-40B4-BE49-F238E27FC236}">
                <a16:creationId xmlns:a16="http://schemas.microsoft.com/office/drawing/2014/main" id="{CF18B859-F9D6-4DE8-A7FB-BE09DE271F9B}"/>
              </a:ext>
            </a:extLst>
          </p:cNvPr>
          <p:cNvSpPr/>
          <p:nvPr/>
        </p:nvSpPr>
        <p:spPr>
          <a:xfrm>
            <a:off x="8689710" y="1399607"/>
            <a:ext cx="2727119" cy="646331"/>
          </a:xfrm>
          <a:prstGeom prst="rect">
            <a:avLst/>
          </a:prstGeom>
        </p:spPr>
        <p:txBody>
          <a:bodyPr wrap="square">
            <a:spAutoFit/>
          </a:bodyPr>
          <a:lstStyle/>
          <a:p>
            <a:pPr lvl="0">
              <a:defRPr/>
            </a:pPr>
            <a:r>
              <a:rPr lang="en-US" b="1" dirty="0">
                <a:solidFill>
                  <a:srgbClr val="004C7E"/>
                </a:solidFill>
                <a:latin typeface="Calibri" panose="020F0502020204030204" pitchFamily="34" charset="0"/>
                <a:ea typeface="Calibri" panose="020F0502020204030204" pitchFamily="34" charset="0"/>
                <a:cs typeface="Calibri" panose="020F0502020204030204" pitchFamily="34" charset="0"/>
              </a:rPr>
              <a:t>Industrial Vocational College</a:t>
            </a:r>
            <a:endParaRPr lang="ru-RU" b="1" dirty="0">
              <a:solidFill>
                <a:srgbClr val="004C7E"/>
              </a:solidFill>
              <a:latin typeface="Calibri" panose="020F0502020204030204" pitchFamily="34" charset="0"/>
              <a:ea typeface="Calibri" panose="020F0502020204030204" pitchFamily="34" charset="0"/>
              <a:cs typeface="Calibri" panose="020F0502020204030204" pitchFamily="34" charset="0"/>
            </a:endParaRPr>
          </a:p>
        </p:txBody>
      </p:sp>
      <p:sp>
        <p:nvSpPr>
          <p:cNvPr id="93" name="Прямоугольник 92">
            <a:extLst>
              <a:ext uri="{FF2B5EF4-FFF2-40B4-BE49-F238E27FC236}">
                <a16:creationId xmlns:a16="http://schemas.microsoft.com/office/drawing/2014/main" id="{AE928D25-A55A-49FE-AF20-C1A351FBFC8D}"/>
              </a:ext>
            </a:extLst>
          </p:cNvPr>
          <p:cNvSpPr/>
          <p:nvPr/>
        </p:nvSpPr>
        <p:spPr>
          <a:xfrm>
            <a:off x="307923" y="3871152"/>
            <a:ext cx="204977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mo"/>
              </a:rPr>
              <a:t>Modern equipment and machines purchased</a:t>
            </a:r>
          </a:p>
        </p:txBody>
      </p:sp>
      <p:sp>
        <p:nvSpPr>
          <p:cNvPr id="94" name="Прямоугольник 93">
            <a:extLst>
              <a:ext uri="{FF2B5EF4-FFF2-40B4-BE49-F238E27FC236}">
                <a16:creationId xmlns:a16="http://schemas.microsoft.com/office/drawing/2014/main" id="{8CF2A74C-AE20-4546-9680-77F12DDEFA03}"/>
              </a:ext>
            </a:extLst>
          </p:cNvPr>
          <p:cNvSpPr/>
          <p:nvPr/>
        </p:nvSpPr>
        <p:spPr>
          <a:xfrm>
            <a:off x="9251266" y="4584154"/>
            <a:ext cx="1927322"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Internship/Employment</a:t>
            </a:r>
            <a:endParaRPr kumimoji="0" lang="ru-RU"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7" name="TextBox 96">
            <a:extLst>
              <a:ext uri="{FF2B5EF4-FFF2-40B4-BE49-F238E27FC236}">
                <a16:creationId xmlns:a16="http://schemas.microsoft.com/office/drawing/2014/main" id="{54D802BB-ABE2-4D8A-B164-F98F22858C99}"/>
              </a:ext>
            </a:extLst>
          </p:cNvPr>
          <p:cNvSpPr txBox="1"/>
          <p:nvPr/>
        </p:nvSpPr>
        <p:spPr>
          <a:xfrm>
            <a:off x="372656" y="1844370"/>
            <a:ext cx="24812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mo"/>
              </a:rPr>
              <a:t>Updated work offices – for a space to choose a profession</a:t>
            </a:r>
            <a:endParaRPr kumimoji="0" lang="ru-RU"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8" name="Прямоугольник 97">
            <a:extLst>
              <a:ext uri="{FF2B5EF4-FFF2-40B4-BE49-F238E27FC236}">
                <a16:creationId xmlns:a16="http://schemas.microsoft.com/office/drawing/2014/main" id="{DE05BFE4-133C-4B1B-A895-64901CF948B3}"/>
              </a:ext>
            </a:extLst>
          </p:cNvPr>
          <p:cNvSpPr/>
          <p:nvPr/>
        </p:nvSpPr>
        <p:spPr>
          <a:xfrm>
            <a:off x="6996113" y="-2175288"/>
            <a:ext cx="4269117" cy="625812"/>
          </a:xfrm>
          <a:prstGeom prst="rect">
            <a:avLst/>
          </a:prstGeom>
        </p:spPr>
        <p:txBody>
          <a:bodyPr wrap="none">
            <a:spAutoFit/>
          </a:bodyPr>
          <a:lstStyle/>
          <a:p>
            <a:pPr marL="0" marR="0" lvl="0" indent="0" algn="ctr" defTabSz="914400" rtl="0" eaLnBrk="1" fontAlgn="auto" latinLnBrk="0" hangingPunct="1">
              <a:lnSpc>
                <a:spcPts val="504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44546A">
                    <a:lumMod val="50000"/>
                  </a:srgbClr>
                </a:solidFill>
                <a:effectLst/>
                <a:uLnTx/>
                <a:uFillTx/>
                <a:latin typeface="Arial" panose="020B0604020202020204" pitchFamily="34" charset="0"/>
                <a:ea typeface="Oswald"/>
                <a:cs typeface="Arial" panose="020B0604020202020204" pitchFamily="34" charset="0"/>
                <a:sym typeface="Oswald"/>
              </a:rPr>
              <a:t>К’єрний</a:t>
            </a:r>
            <a:r>
              <a:rPr kumimoji="0" lang="en-US" sz="1800" b="0" i="0" u="none" strike="noStrike" kern="1200" cap="none" spc="0" normalizeH="0" baseline="0" noProof="0" dirty="0">
                <a:ln>
                  <a:noFill/>
                </a:ln>
                <a:solidFill>
                  <a:srgbClr val="44546A">
                    <a:lumMod val="50000"/>
                  </a:srgbClr>
                </a:solidFill>
                <a:effectLst/>
                <a:uLnTx/>
                <a:uFillTx/>
                <a:latin typeface="Arial" panose="020B0604020202020204" pitchFamily="34" charset="0"/>
                <a:ea typeface="Oswald"/>
                <a:cs typeface="Arial" panose="020B0604020202020204" pitchFamily="34" charset="0"/>
                <a:sym typeface="Oswald"/>
              </a:rPr>
              <a:t> </a:t>
            </a:r>
            <a:r>
              <a:rPr kumimoji="0" lang="en-US" sz="1800" b="0" i="0" u="none" strike="noStrike" kern="1200" cap="none" spc="0" normalizeH="0" baseline="0" noProof="0" dirty="0" err="1">
                <a:ln>
                  <a:noFill/>
                </a:ln>
                <a:solidFill>
                  <a:srgbClr val="44546A">
                    <a:lumMod val="50000"/>
                  </a:srgbClr>
                </a:solidFill>
                <a:effectLst/>
                <a:uLnTx/>
                <a:uFillTx/>
                <a:latin typeface="Arial" panose="020B0604020202020204" pitchFamily="34" charset="0"/>
                <a:ea typeface="Oswald"/>
                <a:cs typeface="Arial" panose="020B0604020202020204" pitchFamily="34" charset="0"/>
                <a:sym typeface="Oswald"/>
              </a:rPr>
              <a:t>шлях</a:t>
            </a:r>
            <a:r>
              <a:rPr kumimoji="0" lang="en-US" sz="1800" b="0" i="0" u="none" strike="noStrike" kern="1200" cap="none" spc="0" normalizeH="0" baseline="0" noProof="0" dirty="0">
                <a:ln>
                  <a:noFill/>
                </a:ln>
                <a:solidFill>
                  <a:srgbClr val="44546A">
                    <a:lumMod val="50000"/>
                  </a:srgbClr>
                </a:solidFill>
                <a:effectLst/>
                <a:uLnTx/>
                <a:uFillTx/>
                <a:latin typeface="Arial" panose="020B0604020202020204" pitchFamily="34" charset="0"/>
                <a:ea typeface="Oswald"/>
                <a:cs typeface="Arial" panose="020B0604020202020204" pitchFamily="34" charset="0"/>
                <a:sym typeface="Oswald"/>
              </a:rPr>
              <a:t> у </a:t>
            </a:r>
            <a:r>
              <a:rPr kumimoji="0" lang="en-US" sz="1800" b="0" i="0" u="none" strike="noStrike" kern="1200" cap="none" spc="0" normalizeH="0" baseline="0" noProof="0" dirty="0" err="1">
                <a:ln>
                  <a:noFill/>
                </a:ln>
                <a:solidFill>
                  <a:srgbClr val="44546A">
                    <a:lumMod val="50000"/>
                  </a:srgbClr>
                </a:solidFill>
                <a:effectLst/>
                <a:uLnTx/>
                <a:uFillTx/>
                <a:latin typeface="Arial" panose="020B0604020202020204" pitchFamily="34" charset="0"/>
                <a:ea typeface="Oswald"/>
                <a:cs typeface="Arial" panose="020B0604020202020204" pitchFamily="34" charset="0"/>
                <a:sym typeface="Oswald"/>
              </a:rPr>
              <a:t>робітничих</a:t>
            </a:r>
            <a:r>
              <a:rPr kumimoji="0" lang="en-US" sz="1800" b="0" i="0" u="none" strike="noStrike" kern="1200" cap="none" spc="0" normalizeH="0" baseline="0" noProof="0" dirty="0">
                <a:ln>
                  <a:noFill/>
                </a:ln>
                <a:solidFill>
                  <a:srgbClr val="44546A">
                    <a:lumMod val="50000"/>
                  </a:srgbClr>
                </a:solidFill>
                <a:effectLst/>
                <a:uLnTx/>
                <a:uFillTx/>
                <a:latin typeface="Arial" panose="020B0604020202020204" pitchFamily="34" charset="0"/>
                <a:ea typeface="Oswald"/>
                <a:cs typeface="Arial" panose="020B0604020202020204" pitchFamily="34" charset="0"/>
                <a:sym typeface="Oswald"/>
              </a:rPr>
              <a:t> </a:t>
            </a:r>
            <a:r>
              <a:rPr kumimoji="0" lang="en-US" sz="1800" b="0" i="0" u="none" strike="noStrike" kern="1200" cap="none" spc="0" normalizeH="0" baseline="0" noProof="0" dirty="0" err="1">
                <a:ln>
                  <a:noFill/>
                </a:ln>
                <a:solidFill>
                  <a:srgbClr val="44546A">
                    <a:lumMod val="50000"/>
                  </a:srgbClr>
                </a:solidFill>
                <a:effectLst/>
                <a:uLnTx/>
                <a:uFillTx/>
                <a:latin typeface="Arial" panose="020B0604020202020204" pitchFamily="34" charset="0"/>
                <a:ea typeface="Oswald"/>
                <a:cs typeface="Arial" panose="020B0604020202020204" pitchFamily="34" charset="0"/>
                <a:sym typeface="Oswald"/>
              </a:rPr>
              <a:t>професіях</a:t>
            </a:r>
            <a:r>
              <a:rPr kumimoji="0" lang="en-US" sz="1800" b="0" i="0" u="none" strike="noStrike" kern="1200" cap="none" spc="0" normalizeH="0" baseline="0" noProof="0" dirty="0">
                <a:ln>
                  <a:noFill/>
                </a:ln>
                <a:solidFill>
                  <a:srgbClr val="44546A">
                    <a:lumMod val="50000"/>
                  </a:srgbClr>
                </a:solidFill>
                <a:effectLst/>
                <a:uLnTx/>
                <a:uFillTx/>
                <a:latin typeface="Arial" panose="020B0604020202020204" pitchFamily="34" charset="0"/>
                <a:ea typeface="Oswald"/>
                <a:cs typeface="Arial" panose="020B0604020202020204" pitchFamily="34" charset="0"/>
                <a:sym typeface="Oswald"/>
              </a:rPr>
              <a:t>:</a:t>
            </a:r>
          </a:p>
        </p:txBody>
      </p:sp>
      <p:pic>
        <p:nvPicPr>
          <p:cNvPr id="5" name="Рисунок 4">
            <a:extLst>
              <a:ext uri="{FF2B5EF4-FFF2-40B4-BE49-F238E27FC236}">
                <a16:creationId xmlns:a16="http://schemas.microsoft.com/office/drawing/2014/main" id="{4EFA74DA-B97C-47E0-9E5B-016AF5414B7E}"/>
              </a:ext>
            </a:extLst>
          </p:cNvPr>
          <p:cNvPicPr>
            <a:picLocks noChangeAspect="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27881" t="7686" r="7638"/>
          <a:stretch/>
        </p:blipFill>
        <p:spPr>
          <a:xfrm>
            <a:off x="4390834" y="1523892"/>
            <a:ext cx="4281710" cy="4176603"/>
          </a:xfrm>
          <a:prstGeom prst="ellipse">
            <a:avLst/>
          </a:prstGeom>
          <a:ln w="57150">
            <a:solidFill>
              <a:schemeClr val="accent4">
                <a:lumMod val="60000"/>
                <a:lumOff val="40000"/>
              </a:schemeClr>
            </a:solidFill>
          </a:ln>
        </p:spPr>
      </p:pic>
      <p:sp>
        <p:nvSpPr>
          <p:cNvPr id="99" name="Прямоугольник 98">
            <a:extLst>
              <a:ext uri="{FF2B5EF4-FFF2-40B4-BE49-F238E27FC236}">
                <a16:creationId xmlns:a16="http://schemas.microsoft.com/office/drawing/2014/main" id="{ED1A90BD-CF3C-446F-9FCE-33BFF57E5DFF}"/>
              </a:ext>
            </a:extLst>
          </p:cNvPr>
          <p:cNvSpPr/>
          <p:nvPr/>
        </p:nvSpPr>
        <p:spPr>
          <a:xfrm>
            <a:off x="9071427" y="-1420578"/>
            <a:ext cx="525541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srgbClr val="44546A">
                    <a:lumMod val="50000"/>
                  </a:srgbClr>
                </a:solidFill>
                <a:effectLst/>
                <a:uLnTx/>
                <a:uFillTx/>
                <a:latin typeface="Arial" panose="020B0604020202020204" pitchFamily="34" charset="0"/>
                <a:ea typeface="Oswald"/>
                <a:cs typeface="Arial" panose="020B0604020202020204" pitchFamily="34" charset="0"/>
                <a:sym typeface="Oswald"/>
              </a:rPr>
              <a:t>від</a:t>
            </a:r>
            <a:r>
              <a:rPr kumimoji="0" lang="en-US" sz="1800" b="0" i="1" u="none" strike="noStrike" kern="1200" cap="none" spc="0" normalizeH="0" baseline="0" noProof="0" dirty="0">
                <a:ln>
                  <a:noFill/>
                </a:ln>
                <a:solidFill>
                  <a:srgbClr val="44546A">
                    <a:lumMod val="50000"/>
                  </a:srgbClr>
                </a:solidFill>
                <a:effectLst/>
                <a:uLnTx/>
                <a:uFillTx/>
                <a:latin typeface="Arial" panose="020B0604020202020204" pitchFamily="34" charset="0"/>
                <a:ea typeface="Oswald"/>
                <a:cs typeface="Arial" panose="020B0604020202020204" pitchFamily="34" charset="0"/>
                <a:sym typeface="Oswald"/>
              </a:rPr>
              <a:t> </a:t>
            </a:r>
            <a:r>
              <a:rPr kumimoji="0" lang="en-US" sz="1800" b="0" i="1" u="none" strike="noStrike" kern="1200" cap="none" spc="0" normalizeH="0" baseline="0" noProof="0" dirty="0" err="1">
                <a:ln>
                  <a:noFill/>
                </a:ln>
                <a:solidFill>
                  <a:srgbClr val="44546A">
                    <a:lumMod val="50000"/>
                  </a:srgbClr>
                </a:solidFill>
                <a:effectLst/>
                <a:uLnTx/>
                <a:uFillTx/>
                <a:latin typeface="Arial" panose="020B0604020202020204" pitchFamily="34" charset="0"/>
                <a:ea typeface="Oswald"/>
                <a:cs typeface="Arial" panose="020B0604020202020204" pitchFamily="34" charset="0"/>
                <a:sym typeface="Oswald"/>
              </a:rPr>
              <a:t>учня</a:t>
            </a:r>
            <a:r>
              <a:rPr kumimoji="0" lang="en-US" sz="1800" b="0" i="1" u="none" strike="noStrike" kern="1200" cap="none" spc="0" normalizeH="0" baseline="0" noProof="0" dirty="0">
                <a:ln>
                  <a:noFill/>
                </a:ln>
                <a:solidFill>
                  <a:srgbClr val="44546A">
                    <a:lumMod val="50000"/>
                  </a:srgbClr>
                </a:solidFill>
                <a:effectLst/>
                <a:uLnTx/>
                <a:uFillTx/>
                <a:latin typeface="Arial" panose="020B0604020202020204" pitchFamily="34" charset="0"/>
                <a:ea typeface="Oswald"/>
                <a:cs typeface="Arial" panose="020B0604020202020204" pitchFamily="34" charset="0"/>
                <a:sym typeface="Oswald"/>
              </a:rPr>
              <a:t> </a:t>
            </a:r>
            <a:r>
              <a:rPr kumimoji="0" lang="en-US" sz="1800" b="0" i="1" u="none" strike="noStrike" kern="1200" cap="none" spc="0" normalizeH="0" baseline="0" noProof="0" dirty="0" err="1">
                <a:ln>
                  <a:noFill/>
                </a:ln>
                <a:solidFill>
                  <a:srgbClr val="44546A">
                    <a:lumMod val="50000"/>
                  </a:srgbClr>
                </a:solidFill>
                <a:effectLst/>
                <a:uLnTx/>
                <a:uFillTx/>
                <a:latin typeface="Arial" panose="020B0604020202020204" pitchFamily="34" charset="0"/>
                <a:ea typeface="Oswald"/>
                <a:cs typeface="Arial" panose="020B0604020202020204" pitchFamily="34" charset="0"/>
                <a:sym typeface="Oswald"/>
              </a:rPr>
              <a:t>до</a:t>
            </a:r>
            <a:r>
              <a:rPr kumimoji="0" lang="en-US" sz="1800" b="0" i="1" u="none" strike="noStrike" kern="1200" cap="none" spc="0" normalizeH="0" baseline="0" noProof="0" dirty="0">
                <a:ln>
                  <a:noFill/>
                </a:ln>
                <a:solidFill>
                  <a:srgbClr val="44546A">
                    <a:lumMod val="50000"/>
                  </a:srgbClr>
                </a:solidFill>
                <a:effectLst/>
                <a:uLnTx/>
                <a:uFillTx/>
                <a:latin typeface="Arial" panose="020B0604020202020204" pitchFamily="34" charset="0"/>
                <a:ea typeface="Oswald"/>
                <a:cs typeface="Arial" panose="020B0604020202020204" pitchFamily="34" charset="0"/>
                <a:sym typeface="Oswald"/>
              </a:rPr>
              <a:t> </a:t>
            </a:r>
            <a:r>
              <a:rPr kumimoji="0" lang="en-US" sz="1800" b="0" i="1" u="none" strike="noStrike" kern="1200" cap="none" spc="0" normalizeH="0" baseline="0" noProof="0" dirty="0" err="1">
                <a:ln>
                  <a:noFill/>
                </a:ln>
                <a:solidFill>
                  <a:srgbClr val="44546A">
                    <a:lumMod val="50000"/>
                  </a:srgbClr>
                </a:solidFill>
                <a:effectLst/>
                <a:uLnTx/>
                <a:uFillTx/>
                <a:latin typeface="Arial" panose="020B0604020202020204" pitchFamily="34" charset="0"/>
                <a:ea typeface="Oswald"/>
                <a:cs typeface="Arial" panose="020B0604020202020204" pitchFamily="34" charset="0"/>
                <a:sym typeface="Oswald"/>
              </a:rPr>
              <a:t>висококваліфікованого</a:t>
            </a:r>
            <a:r>
              <a:rPr kumimoji="0" lang="en-US" sz="1800" b="0" i="1" u="none" strike="noStrike" kern="1200" cap="none" spc="0" normalizeH="0" baseline="0" noProof="0" dirty="0">
                <a:ln>
                  <a:noFill/>
                </a:ln>
                <a:solidFill>
                  <a:srgbClr val="44546A">
                    <a:lumMod val="50000"/>
                  </a:srgbClr>
                </a:solidFill>
                <a:effectLst/>
                <a:uLnTx/>
                <a:uFillTx/>
                <a:latin typeface="Arial" panose="020B0604020202020204" pitchFamily="34" charset="0"/>
                <a:ea typeface="Oswald"/>
                <a:cs typeface="Arial" panose="020B0604020202020204" pitchFamily="34" charset="0"/>
                <a:sym typeface="Oswald"/>
              </a:rPr>
              <a:t> </a:t>
            </a:r>
            <a:r>
              <a:rPr kumimoji="0" lang="en-US" sz="1800" b="0" i="1" u="none" strike="noStrike" kern="1200" cap="none" spc="0" normalizeH="0" baseline="0" noProof="0" dirty="0" err="1">
                <a:ln>
                  <a:noFill/>
                </a:ln>
                <a:solidFill>
                  <a:srgbClr val="44546A">
                    <a:lumMod val="50000"/>
                  </a:srgbClr>
                </a:solidFill>
                <a:effectLst/>
                <a:uLnTx/>
                <a:uFillTx/>
                <a:latin typeface="Arial" panose="020B0604020202020204" pitchFamily="34" charset="0"/>
                <a:ea typeface="Oswald"/>
                <a:cs typeface="Arial" panose="020B0604020202020204" pitchFamily="34" charset="0"/>
                <a:sym typeface="Oswald"/>
              </a:rPr>
              <a:t>спеціаліста</a:t>
            </a:r>
            <a:endParaRPr kumimoji="0" lang="ru-RU" sz="1800" b="0" i="1" u="none" strike="noStrike" kern="1200" cap="none" spc="0" normalizeH="0" baseline="0" noProof="0" dirty="0">
              <a:ln>
                <a:noFill/>
              </a:ln>
              <a:solidFill>
                <a:srgbClr val="44546A">
                  <a:lumMod val="50000"/>
                </a:srgbClr>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1F3C23A5-5F36-42A2-A9E8-A7941A158AA8}"/>
              </a:ext>
            </a:extLst>
          </p:cNvPr>
          <p:cNvSpPr txBox="1"/>
          <p:nvPr/>
        </p:nvSpPr>
        <p:spPr>
          <a:xfrm>
            <a:off x="6230148" y="2469162"/>
            <a:ext cx="7855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4C7E"/>
                </a:solidFill>
                <a:effectLst/>
                <a:uLnTx/>
                <a:uFillTx/>
                <a:latin typeface="Calibri" panose="020F0502020204030204" pitchFamily="34" charset="0"/>
                <a:ea typeface="Calibri" panose="020F0502020204030204" pitchFamily="34" charset="0"/>
                <a:cs typeface="Calibri" panose="020F0502020204030204" pitchFamily="34" charset="0"/>
              </a:rPr>
              <a:t>IP-BT</a:t>
            </a:r>
            <a:endParaRPr kumimoji="0" lang="ru-RU" sz="1800" b="1" i="0" u="none" strike="noStrike" kern="1200" cap="none" spc="0" normalizeH="0" baseline="0" noProof="0" dirty="0">
              <a:ln>
                <a:noFill/>
              </a:ln>
              <a:solidFill>
                <a:srgbClr val="004C7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Овал 8">
            <a:extLst>
              <a:ext uri="{FF2B5EF4-FFF2-40B4-BE49-F238E27FC236}">
                <a16:creationId xmlns:a16="http://schemas.microsoft.com/office/drawing/2014/main" id="{3D0ECB47-0434-4FD8-BDAB-34CF25DFA561}"/>
              </a:ext>
            </a:extLst>
          </p:cNvPr>
          <p:cNvSpPr/>
          <p:nvPr/>
        </p:nvSpPr>
        <p:spPr>
          <a:xfrm>
            <a:off x="2166070" y="2234985"/>
            <a:ext cx="2546134" cy="2481315"/>
          </a:xfrm>
          <a:prstGeom prst="ellipse">
            <a:avLst/>
          </a:prstGeom>
          <a:solidFill>
            <a:srgbClr val="0070C0"/>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0" name="Овал 49">
            <a:extLst>
              <a:ext uri="{FF2B5EF4-FFF2-40B4-BE49-F238E27FC236}">
                <a16:creationId xmlns:a16="http://schemas.microsoft.com/office/drawing/2014/main" id="{1A5D60BE-876B-4E77-AB4E-3C73B3352545}"/>
              </a:ext>
            </a:extLst>
          </p:cNvPr>
          <p:cNvSpPr/>
          <p:nvPr/>
        </p:nvSpPr>
        <p:spPr>
          <a:xfrm>
            <a:off x="2357702" y="2381811"/>
            <a:ext cx="2162870" cy="2206476"/>
          </a:xfrm>
          <a:prstGeom prst="ellipse">
            <a:avLst/>
          </a:prstGeom>
          <a:blipFill>
            <a:blip r:embed="rId4"/>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ED1ED5D8-7DAF-44BF-8C7A-94ABC87DF9D3}"/>
              </a:ext>
            </a:extLst>
          </p:cNvPr>
          <p:cNvSpPr txBox="1"/>
          <p:nvPr/>
        </p:nvSpPr>
        <p:spPr>
          <a:xfrm>
            <a:off x="6013289" y="2036266"/>
            <a:ext cx="12192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COLLEGE</a:t>
            </a:r>
            <a:endParaRPr kumimoji="0" lang="ru-RU"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2" name="TextBox 51">
            <a:extLst>
              <a:ext uri="{FF2B5EF4-FFF2-40B4-BE49-F238E27FC236}">
                <a16:creationId xmlns:a16="http://schemas.microsoft.com/office/drawing/2014/main" id="{9421ADD1-3B51-4CA7-9CD4-CFCD542BBC04}"/>
              </a:ext>
            </a:extLst>
          </p:cNvPr>
          <p:cNvSpPr txBox="1"/>
          <p:nvPr/>
        </p:nvSpPr>
        <p:spPr>
          <a:xfrm>
            <a:off x="5837382" y="1618081"/>
            <a:ext cx="15255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GYMNASIUM</a:t>
            </a:r>
            <a:endParaRPr kumimoji="0" lang="ru-RU" sz="18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Шестиугольник 11">
            <a:extLst>
              <a:ext uri="{FF2B5EF4-FFF2-40B4-BE49-F238E27FC236}">
                <a16:creationId xmlns:a16="http://schemas.microsoft.com/office/drawing/2014/main" id="{E3A4BFDF-F3BD-45E3-A987-FA2DAEA638DC}"/>
              </a:ext>
            </a:extLst>
          </p:cNvPr>
          <p:cNvSpPr/>
          <p:nvPr/>
        </p:nvSpPr>
        <p:spPr>
          <a:xfrm>
            <a:off x="4070079" y="4604513"/>
            <a:ext cx="1320069" cy="1124052"/>
          </a:xfrm>
          <a:prstGeom prst="hexagon">
            <a:avLst/>
          </a:prstGeom>
          <a:blipFill>
            <a:blip r:embed="rId5"/>
            <a:stretch>
              <a:fillRect/>
            </a:stretch>
          </a:blipFill>
          <a:ln>
            <a:solidFill>
              <a:srgbClr val="004C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7" name="Рисунок 16">
            <a:extLst>
              <a:ext uri="{FF2B5EF4-FFF2-40B4-BE49-F238E27FC236}">
                <a16:creationId xmlns:a16="http://schemas.microsoft.com/office/drawing/2014/main" id="{7CDE14AA-ADFF-4F64-95FE-63984CD2EB99}"/>
              </a:ext>
            </a:extLst>
          </p:cNvPr>
          <p:cNvPicPr>
            <a:picLocks noChangeAspect="1"/>
          </p:cNvPicPr>
          <p:nvPr/>
        </p:nvPicPr>
        <p:blipFill>
          <a:blip r:embed="rId6">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8744416" y="3752493"/>
            <a:ext cx="897957" cy="891270"/>
          </a:xfrm>
          <a:prstGeom prst="rect">
            <a:avLst/>
          </a:prstGeom>
        </p:spPr>
      </p:pic>
      <p:sp>
        <p:nvSpPr>
          <p:cNvPr id="26" name="Шестиугольник 25">
            <a:extLst>
              <a:ext uri="{FF2B5EF4-FFF2-40B4-BE49-F238E27FC236}">
                <a16:creationId xmlns:a16="http://schemas.microsoft.com/office/drawing/2014/main" id="{8D7188AE-6F0D-491F-9110-F5733EE2A1FB}"/>
              </a:ext>
            </a:extLst>
          </p:cNvPr>
          <p:cNvSpPr/>
          <p:nvPr/>
        </p:nvSpPr>
        <p:spPr>
          <a:xfrm>
            <a:off x="9404142" y="2672765"/>
            <a:ext cx="1572691" cy="1443788"/>
          </a:xfrm>
          <a:prstGeom prst="hexagon">
            <a:avLst/>
          </a:prstGeom>
          <a:blipFill>
            <a:blip r:embed="rId7"/>
            <a:stretch>
              <a:fillRect/>
            </a:stretch>
          </a:blipFill>
          <a:ln w="57150">
            <a:solidFill>
              <a:srgbClr val="004C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8" name="Рисунок 27">
            <a:extLst>
              <a:ext uri="{FF2B5EF4-FFF2-40B4-BE49-F238E27FC236}">
                <a16:creationId xmlns:a16="http://schemas.microsoft.com/office/drawing/2014/main" id="{00DD5BB7-74BF-4AC3-82A4-01BBB32FCE07}"/>
              </a:ext>
            </a:extLst>
          </p:cNvPr>
          <p:cNvPicPr>
            <a:picLocks noChangeAspect="1"/>
          </p:cNvPicPr>
          <p:nvPr/>
        </p:nvPicPr>
        <p:blipFill>
          <a:blip r:embed="rId8">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45267" y="4575609"/>
            <a:ext cx="749558" cy="705467"/>
          </a:xfrm>
          <a:prstGeom prst="rect">
            <a:avLst/>
          </a:prstGeom>
        </p:spPr>
      </p:pic>
      <p:pic>
        <p:nvPicPr>
          <p:cNvPr id="32" name="Рисунок 31">
            <a:extLst>
              <a:ext uri="{FF2B5EF4-FFF2-40B4-BE49-F238E27FC236}">
                <a16:creationId xmlns:a16="http://schemas.microsoft.com/office/drawing/2014/main" id="{0C4082B5-E55E-4CED-8ADD-AF886AA2EEDF}"/>
              </a:ext>
            </a:extLst>
          </p:cNvPr>
          <p:cNvPicPr>
            <a:picLocks noChangeAspect="1"/>
          </p:cNvPicPr>
          <p:nvPr/>
        </p:nvPicPr>
        <p:blipFill>
          <a:blip r:embed="rId9">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050646" y="1408551"/>
            <a:ext cx="891311" cy="891311"/>
          </a:xfrm>
          <a:prstGeom prst="rect">
            <a:avLst/>
          </a:prstGeom>
        </p:spPr>
      </p:pic>
      <p:sp>
        <p:nvSpPr>
          <p:cNvPr id="33" name="Шестиугольник 32">
            <a:extLst>
              <a:ext uri="{FF2B5EF4-FFF2-40B4-BE49-F238E27FC236}">
                <a16:creationId xmlns:a16="http://schemas.microsoft.com/office/drawing/2014/main" id="{E845D78A-8127-4F28-A470-C26C20778FC8}"/>
              </a:ext>
            </a:extLst>
          </p:cNvPr>
          <p:cNvSpPr/>
          <p:nvPr/>
        </p:nvSpPr>
        <p:spPr>
          <a:xfrm>
            <a:off x="7214660" y="1411927"/>
            <a:ext cx="1544977" cy="1427876"/>
          </a:xfrm>
          <a:prstGeom prst="hexagon">
            <a:avLst/>
          </a:prstGeom>
          <a:blipFill>
            <a:blip r:embed="rId10"/>
            <a:stretch>
              <a:fillRect/>
            </a:stretch>
          </a:blipFill>
          <a:ln w="57150">
            <a:solidFill>
              <a:srgbClr val="004C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D61D15EE-518C-4B64-A6C3-A032E607AE0E}"/>
              </a:ext>
            </a:extLst>
          </p:cNvPr>
          <p:cNvSpPr txBox="1"/>
          <p:nvPr/>
        </p:nvSpPr>
        <p:spPr>
          <a:xfrm>
            <a:off x="2339501" y="6727371"/>
            <a:ext cx="16120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8" name="Рисунок 37">
            <a:extLst>
              <a:ext uri="{FF2B5EF4-FFF2-40B4-BE49-F238E27FC236}">
                <a16:creationId xmlns:a16="http://schemas.microsoft.com/office/drawing/2014/main" id="{2170BBA7-189C-464F-ABA3-05416C70BE85}"/>
              </a:ext>
            </a:extLst>
          </p:cNvPr>
          <p:cNvPicPr>
            <a:picLocks noChangeAspect="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26970" y="2524647"/>
            <a:ext cx="772583" cy="676930"/>
          </a:xfrm>
          <a:prstGeom prst="rect">
            <a:avLst/>
          </a:prstGeom>
        </p:spPr>
      </p:pic>
      <p:sp>
        <p:nvSpPr>
          <p:cNvPr id="39" name="TextBox 38">
            <a:extLst>
              <a:ext uri="{FF2B5EF4-FFF2-40B4-BE49-F238E27FC236}">
                <a16:creationId xmlns:a16="http://schemas.microsoft.com/office/drawing/2014/main" id="{0765E877-71CF-4B64-9732-C1F77A729BE0}"/>
              </a:ext>
            </a:extLst>
          </p:cNvPr>
          <p:cNvSpPr txBox="1"/>
          <p:nvPr/>
        </p:nvSpPr>
        <p:spPr>
          <a:xfrm>
            <a:off x="2514623" y="6054722"/>
            <a:ext cx="99337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C7E"/>
                </a:solidFill>
                <a:effectLst/>
                <a:uLnTx/>
                <a:uFillTx/>
                <a:ea typeface="+mn-ea"/>
                <a:cs typeface="Arial" panose="020B0604020202020204" pitchFamily="34" charset="0"/>
              </a:rPr>
              <a:t>The ecosystem of human capital development: from high school to industry 4.0</a:t>
            </a:r>
            <a:endParaRPr kumimoji="0" lang="ru-RU" sz="1800" b="0" i="0" u="none" strike="noStrike" kern="1200" cap="none" spc="0" normalizeH="0" baseline="0" noProof="0" dirty="0">
              <a:ln>
                <a:noFill/>
              </a:ln>
              <a:solidFill>
                <a:srgbClr val="004C7E"/>
              </a:solidFill>
              <a:effectLst/>
              <a:uLnTx/>
              <a:uFillTx/>
              <a:ea typeface="+mn-ea"/>
              <a:cs typeface="Arial" panose="020B0604020202020204" pitchFamily="34" charset="0"/>
            </a:endParaRPr>
          </a:p>
        </p:txBody>
      </p:sp>
      <p:sp>
        <p:nvSpPr>
          <p:cNvPr id="78" name="Прямоугольник 77">
            <a:extLst>
              <a:ext uri="{FF2B5EF4-FFF2-40B4-BE49-F238E27FC236}">
                <a16:creationId xmlns:a16="http://schemas.microsoft.com/office/drawing/2014/main" id="{94F51DD2-DFE3-4959-8A28-D4BF6EFB93AE}"/>
              </a:ext>
            </a:extLst>
          </p:cNvPr>
          <p:cNvSpPr/>
          <p:nvPr/>
        </p:nvSpPr>
        <p:spPr>
          <a:xfrm>
            <a:off x="8612501" y="2300528"/>
            <a:ext cx="3256871"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Education: dual/individual education</a:t>
            </a:r>
            <a:endParaRPr kumimoji="0" lang="ru-RU" sz="1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45AA205B-9C11-491D-9A06-E4F7B4994422}"/>
              </a:ext>
            </a:extLst>
          </p:cNvPr>
          <p:cNvSpPr txBox="1"/>
          <p:nvPr/>
        </p:nvSpPr>
        <p:spPr>
          <a:xfrm>
            <a:off x="2853866" y="5250818"/>
            <a:ext cx="13200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4C7E"/>
                </a:solidFill>
                <a:effectLst/>
                <a:uLnTx/>
                <a:uFillTx/>
                <a:latin typeface="Calibri" panose="020F0502020204030204" pitchFamily="34" charset="0"/>
                <a:ea typeface="Calibri" panose="020F0502020204030204" pitchFamily="34" charset="0"/>
                <a:cs typeface="Calibri" panose="020F0502020204030204" pitchFamily="34" charset="0"/>
              </a:rPr>
              <a:t>Gymnasium</a:t>
            </a:r>
            <a:endParaRPr kumimoji="0" lang="ru-RU" sz="1800" b="1" i="0" u="none" strike="noStrike" kern="1200" cap="none" spc="0" normalizeH="0" baseline="0" noProof="0" dirty="0">
              <a:ln>
                <a:noFill/>
              </a:ln>
              <a:solidFill>
                <a:srgbClr val="004C7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Прямоугольник 1">
            <a:extLst>
              <a:ext uri="{FF2B5EF4-FFF2-40B4-BE49-F238E27FC236}">
                <a16:creationId xmlns:a16="http://schemas.microsoft.com/office/drawing/2014/main" id="{636E55F1-22A9-47D9-BA28-3E78B1CE702A}"/>
              </a:ext>
            </a:extLst>
          </p:cNvPr>
          <p:cNvSpPr/>
          <p:nvPr/>
        </p:nvSpPr>
        <p:spPr>
          <a:xfrm>
            <a:off x="1052086" y="4885571"/>
            <a:ext cx="244684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mo"/>
              </a:rPr>
              <a:t>100% cooperation with all institutions</a:t>
            </a:r>
            <a:endParaRPr kumimoji="0" lang="ru-RU"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Шестиугольник 3">
            <a:extLst>
              <a:ext uri="{FF2B5EF4-FFF2-40B4-BE49-F238E27FC236}">
                <a16:creationId xmlns:a16="http://schemas.microsoft.com/office/drawing/2014/main" id="{7D87468C-A87C-4FC7-886D-B9AC0D79A8C5}"/>
              </a:ext>
            </a:extLst>
          </p:cNvPr>
          <p:cNvSpPr/>
          <p:nvPr/>
        </p:nvSpPr>
        <p:spPr>
          <a:xfrm>
            <a:off x="6961435" y="4584154"/>
            <a:ext cx="1433767" cy="1124052"/>
          </a:xfrm>
          <a:prstGeom prst="hexagon">
            <a:avLst/>
          </a:prstGeom>
          <a:blipFill>
            <a:blip r:embed="rId12"/>
            <a:stretch>
              <a:fillRect/>
            </a:stretch>
          </a:blipFill>
          <a:ln>
            <a:solidFill>
              <a:srgbClr val="004C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1" name="Прямоугольник 40">
            <a:extLst>
              <a:ext uri="{FF2B5EF4-FFF2-40B4-BE49-F238E27FC236}">
                <a16:creationId xmlns:a16="http://schemas.microsoft.com/office/drawing/2014/main" id="{11B4835B-3ED5-4F83-83E2-3AA1A75D70D4}"/>
              </a:ext>
            </a:extLst>
          </p:cNvPr>
          <p:cNvSpPr/>
          <p:nvPr/>
        </p:nvSpPr>
        <p:spPr>
          <a:xfrm>
            <a:off x="8296658" y="4868966"/>
            <a:ext cx="138531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Career guidance</a:t>
            </a:r>
            <a:endParaRPr kumimoji="0" lang="ru-RU"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Date Placeholder 5">
            <a:extLst>
              <a:ext uri="{FF2B5EF4-FFF2-40B4-BE49-F238E27FC236}">
                <a16:creationId xmlns:a16="http://schemas.microsoft.com/office/drawing/2014/main" id="{14E1814A-CB90-D010-ECBC-FB1FAB4382A8}"/>
              </a:ext>
            </a:extLst>
          </p:cNvPr>
          <p:cNvSpPr txBox="1">
            <a:spLocks/>
          </p:cNvSpPr>
          <p:nvPr/>
        </p:nvSpPr>
        <p:spPr>
          <a:xfrm>
            <a:off x="1245647" y="6975978"/>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3476CA-08BB-495C-8269-C5B494A079ED}" type="datetime1">
              <a:rPr lang="en-GB" smtClean="0">
                <a:latin typeface="Calibri" panose="020F0502020204030204" pitchFamily="34" charset="0"/>
                <a:ea typeface="Calibri" panose="020F0502020204030204" pitchFamily="34" charset="0"/>
                <a:cs typeface="Calibri" panose="020F0502020204030204" pitchFamily="34" charset="0"/>
              </a:rPr>
              <a:pPr/>
              <a:t>16/06/2026</a:t>
            </a:fld>
            <a:endParaRPr lang="en-GB" dirty="0">
              <a:latin typeface="Calibri" panose="020F0502020204030204" pitchFamily="34" charset="0"/>
              <a:ea typeface="Calibri" panose="020F0502020204030204" pitchFamily="34" charset="0"/>
              <a:cs typeface="Calibri" panose="020F0502020204030204" pitchFamily="34" charset="0"/>
            </a:endParaRPr>
          </a:p>
        </p:txBody>
      </p:sp>
      <p:sp>
        <p:nvSpPr>
          <p:cNvPr id="19" name="Footer Placeholder 6">
            <a:extLst>
              <a:ext uri="{FF2B5EF4-FFF2-40B4-BE49-F238E27FC236}">
                <a16:creationId xmlns:a16="http://schemas.microsoft.com/office/drawing/2014/main" id="{AC4E5886-5D39-3AB7-9E17-5ADD188D210C}"/>
              </a:ext>
            </a:extLst>
          </p:cNvPr>
          <p:cNvSpPr txBox="1">
            <a:spLocks/>
          </p:cNvSpPr>
          <p:nvPr/>
        </p:nvSpPr>
        <p:spPr>
          <a:xfrm>
            <a:off x="4446047" y="6975978"/>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Calibri" panose="020F0502020204030204" pitchFamily="34" charset="0"/>
                <a:ea typeface="Calibri" panose="020F0502020204030204" pitchFamily="34" charset="0"/>
                <a:cs typeface="Calibri" panose="020F0502020204030204" pitchFamily="34" charset="0"/>
              </a:rPr>
              <a:t>Industrial Park Bila Tserkva</a:t>
            </a:r>
          </a:p>
        </p:txBody>
      </p:sp>
      <p:pic>
        <p:nvPicPr>
          <p:cNvPr id="21" name="Picture 4" descr="BILA TSERKVA INDUSTRIAL PARK&#10;&#10;AI-generated content may be incorrect.">
            <a:extLst>
              <a:ext uri="{FF2B5EF4-FFF2-40B4-BE49-F238E27FC236}">
                <a16:creationId xmlns:a16="http://schemas.microsoft.com/office/drawing/2014/main" id="{1D4A43A5-36D2-1DE5-6299-F375A57040BC}"/>
              </a:ext>
            </a:extLst>
          </p:cNvPr>
          <p:cNvPicPr/>
          <p:nvPr/>
        </p:nvPicPr>
        <p:blipFill>
          <a:blip r:embed="rId13">
            <a:extLst>
              <a:ext uri="{28A0092B-C50C-407E-A947-70E740481C1C}">
                <a14:useLocalDpi xmlns:a14="http://schemas.microsoft.com/office/drawing/2010/main" val="0"/>
              </a:ext>
            </a:extLst>
          </a:blip>
          <a:stretch>
            <a:fillRect/>
          </a:stretch>
        </p:blipFill>
        <p:spPr>
          <a:xfrm>
            <a:off x="9852660" y="285333"/>
            <a:ext cx="1999904" cy="792149"/>
          </a:xfrm>
          <a:prstGeom prst="rect">
            <a:avLst/>
          </a:prstGeom>
        </p:spPr>
      </p:pic>
      <p:sp>
        <p:nvSpPr>
          <p:cNvPr id="23" name="Date Placeholder 5">
            <a:extLst>
              <a:ext uri="{FF2B5EF4-FFF2-40B4-BE49-F238E27FC236}">
                <a16:creationId xmlns:a16="http://schemas.microsoft.com/office/drawing/2014/main" id="{5BA4C8CD-A07F-5DE2-F626-B207484F4780}"/>
              </a:ext>
            </a:extLst>
          </p:cNvPr>
          <p:cNvSpPr txBox="1">
            <a:spLocks/>
          </p:cNvSpPr>
          <p:nvPr/>
        </p:nvSpPr>
        <p:spPr>
          <a:xfrm>
            <a:off x="833029"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3476CA-08BB-495C-8269-C5B494A079ED}" type="datetime1">
              <a:rPr lang="en-GB" smtClean="0">
                <a:latin typeface="Calibri" panose="020F0502020204030204" pitchFamily="34" charset="0"/>
                <a:ea typeface="Calibri" panose="020F0502020204030204" pitchFamily="34" charset="0"/>
                <a:cs typeface="Calibri" panose="020F0502020204030204" pitchFamily="34" charset="0"/>
              </a:rPr>
              <a:pPr/>
              <a:t>16/06/2026</a:t>
            </a:fld>
            <a:endParaRPr lang="en-GB" dirty="0">
              <a:latin typeface="Calibri" panose="020F0502020204030204" pitchFamily="34" charset="0"/>
              <a:ea typeface="Calibri" panose="020F0502020204030204" pitchFamily="34" charset="0"/>
              <a:cs typeface="Calibri" panose="020F0502020204030204" pitchFamily="34" charset="0"/>
            </a:endParaRPr>
          </a:p>
        </p:txBody>
      </p:sp>
      <p:sp>
        <p:nvSpPr>
          <p:cNvPr id="24" name="Footer Placeholder 6">
            <a:extLst>
              <a:ext uri="{FF2B5EF4-FFF2-40B4-BE49-F238E27FC236}">
                <a16:creationId xmlns:a16="http://schemas.microsoft.com/office/drawing/2014/main" id="{D5013B6C-8E7F-7B92-9050-048017CF8BF2}"/>
              </a:ext>
            </a:extLst>
          </p:cNvPr>
          <p:cNvSpPr txBox="1">
            <a:spLocks/>
          </p:cNvSpPr>
          <p:nvPr/>
        </p:nvSpPr>
        <p:spPr>
          <a:xfrm>
            <a:off x="4033429"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Calibri" panose="020F0502020204030204" pitchFamily="34" charset="0"/>
                <a:ea typeface="Calibri" panose="020F0502020204030204" pitchFamily="34" charset="0"/>
                <a:cs typeface="Calibri" panose="020F0502020204030204" pitchFamily="34" charset="0"/>
              </a:rPr>
              <a:t>Industrial Park Bila Tserkva</a:t>
            </a:r>
          </a:p>
        </p:txBody>
      </p:sp>
      <p:sp>
        <p:nvSpPr>
          <p:cNvPr id="37" name="Freeform 2">
            <a:extLst>
              <a:ext uri="{FF2B5EF4-FFF2-40B4-BE49-F238E27FC236}">
                <a16:creationId xmlns:a16="http://schemas.microsoft.com/office/drawing/2014/main" id="{B1A6FF83-9D13-5017-417A-B5A3A2EEE057}"/>
              </a:ext>
            </a:extLst>
          </p:cNvPr>
          <p:cNvSpPr/>
          <p:nvPr/>
        </p:nvSpPr>
        <p:spPr>
          <a:xfrm>
            <a:off x="5477241" y="2762984"/>
            <a:ext cx="2152925" cy="1933887"/>
          </a:xfrm>
          <a:custGeom>
            <a:avLst/>
            <a:gdLst/>
            <a:ahLst/>
            <a:cxnLst/>
            <a:rect l="l" t="t" r="r" b="b"/>
            <a:pathLst>
              <a:path w="6429908" h="6429908">
                <a:moveTo>
                  <a:pt x="0" y="0"/>
                </a:moveTo>
                <a:lnTo>
                  <a:pt x="6429908" y="0"/>
                </a:lnTo>
                <a:lnTo>
                  <a:pt x="6429908" y="6429908"/>
                </a:lnTo>
                <a:lnTo>
                  <a:pt x="0" y="6429908"/>
                </a:lnTo>
                <a:lnTo>
                  <a:pt x="0" y="0"/>
                </a:lnTo>
                <a:close/>
              </a:path>
            </a:pathLst>
          </a:custGeom>
          <a:blipFill>
            <a:blip r:embed="rId14"/>
            <a:stretch>
              <a:fillRect/>
            </a:stretch>
          </a:blipFill>
        </p:spPr>
        <p:txBody>
          <a:bodyPr/>
          <a:lstStyle/>
          <a:p>
            <a:endParaRPr lang="uk-UA"/>
          </a:p>
        </p:txBody>
      </p:sp>
      <p:pic>
        <p:nvPicPr>
          <p:cNvPr id="44" name="Рисунок 43">
            <a:extLst>
              <a:ext uri="{FF2B5EF4-FFF2-40B4-BE49-F238E27FC236}">
                <a16:creationId xmlns:a16="http://schemas.microsoft.com/office/drawing/2014/main" id="{385C5C39-D9AE-FE0D-E97F-36B820D19D30}"/>
              </a:ext>
            </a:extLst>
          </p:cNvPr>
          <p:cNvPicPr>
            <a:picLocks noChangeAspect="1"/>
          </p:cNvPicPr>
          <p:nvPr/>
        </p:nvPicPr>
        <p:blipFill>
          <a:blip r:embed="rId15"/>
          <a:stretch>
            <a:fillRect/>
          </a:stretch>
        </p:blipFill>
        <p:spPr>
          <a:xfrm>
            <a:off x="9658595" y="4897578"/>
            <a:ext cx="2210777" cy="1200232"/>
          </a:xfrm>
          <a:prstGeom prst="rect">
            <a:avLst/>
          </a:prstGeom>
        </p:spPr>
      </p:pic>
      <p:sp>
        <p:nvSpPr>
          <p:cNvPr id="45" name="Slide Number Placeholder 7">
            <a:extLst>
              <a:ext uri="{FF2B5EF4-FFF2-40B4-BE49-F238E27FC236}">
                <a16:creationId xmlns:a16="http://schemas.microsoft.com/office/drawing/2014/main" id="{10514F6E-1198-DDA9-F678-64994DEE0D60}"/>
              </a:ext>
            </a:extLst>
          </p:cNvPr>
          <p:cNvSpPr>
            <a:spLocks noGrp="1"/>
          </p:cNvSpPr>
          <p:nvPr>
            <p:ph type="sldNum" sz="quarter" idx="12"/>
          </p:nvPr>
        </p:nvSpPr>
        <p:spPr>
          <a:xfrm>
            <a:off x="8610600" y="6356350"/>
            <a:ext cx="2743200" cy="365125"/>
          </a:xfrm>
        </p:spPr>
        <p:txBody>
          <a:bodyPr/>
          <a:lstStyle/>
          <a:p>
            <a:fld id="{3CBF6E8D-7A26-42FC-8BAF-59AE138681AF}" type="slidenum">
              <a:rPr lang="en-GB" smtClean="0">
                <a:latin typeface="Calibri" panose="020F0502020204030204" pitchFamily="34" charset="0"/>
                <a:ea typeface="Calibri" panose="020F0502020204030204" pitchFamily="34" charset="0"/>
                <a:cs typeface="Calibri" panose="020F0502020204030204" pitchFamily="34" charset="0"/>
              </a:rPr>
              <a:t>11</a:t>
            </a:fld>
            <a:endParaRPr lang="en-GB"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3629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B6728-88C7-7616-6048-093628221922}"/>
            </a:ext>
          </a:extLst>
        </p:cNvPr>
        <p:cNvGrpSpPr/>
        <p:nvPr/>
      </p:nvGrpSpPr>
      <p:grpSpPr>
        <a:xfrm>
          <a:off x="0" y="0"/>
          <a:ext cx="0" cy="0"/>
          <a:chOff x="0" y="0"/>
          <a:chExt cx="0" cy="0"/>
        </a:xfrm>
      </p:grpSpPr>
      <p:pic>
        <p:nvPicPr>
          <p:cNvPr id="9" name="Picture 8" descr="The image features a vibrant, geometric mosaic of multicolored hexagonal tiles creating a dynamic, kaleidoscopic pattern against a white background.&#10;&#10;AI-generated content may be incorrect.">
            <a:extLst>
              <a:ext uri="{FF2B5EF4-FFF2-40B4-BE49-F238E27FC236}">
                <a16:creationId xmlns:a16="http://schemas.microsoft.com/office/drawing/2014/main" id="{10CCD176-FC36-825D-870D-5E95156C068B}"/>
              </a:ext>
            </a:extLst>
          </p:cNvPr>
          <p:cNvPicPr>
            <a:picLocks noChangeAspect="1"/>
          </p:cNvPicPr>
          <p:nvPr/>
        </p:nvPicPr>
        <p:blipFill>
          <a:blip r:embed="rId3">
            <a:alphaModFix amt="85000"/>
            <a:extLst>
              <a:ext uri="{28A0092B-C50C-407E-A947-70E740481C1C}">
                <a14:useLocalDpi xmlns:a14="http://schemas.microsoft.com/office/drawing/2010/main" val="0"/>
              </a:ext>
            </a:extLst>
          </a:blip>
          <a:srcRect t="19125"/>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A56A78A-AEA0-4787-15EE-5ACD23ECA55A}"/>
              </a:ext>
            </a:extLst>
          </p:cNvPr>
          <p:cNvSpPr>
            <a:spLocks noGrp="1"/>
          </p:cNvSpPr>
          <p:nvPr>
            <p:ph type="ctrTitle"/>
          </p:nvPr>
        </p:nvSpPr>
        <p:spPr>
          <a:xfrm>
            <a:off x="0" y="3429000"/>
            <a:ext cx="7217546" cy="2204884"/>
          </a:xfrm>
          <a:solidFill>
            <a:srgbClr val="FFFFFF"/>
          </a:solidFill>
          <a:ln>
            <a:noFill/>
          </a:ln>
        </p:spPr>
        <p:txBody>
          <a:bodyPr anchor="ctr">
            <a:normAutofit/>
          </a:bodyPr>
          <a:lstStyle/>
          <a:p>
            <a:pPr algn="l">
              <a:lnSpc>
                <a:spcPct val="114000"/>
              </a:lnSpc>
            </a:pPr>
            <a:r>
              <a:rPr lang="en-US" sz="3200" spc="-75" dirty="0">
                <a:solidFill>
                  <a:srgbClr val="004C7E"/>
                </a:solidFill>
                <a:latin typeface="Calibri" panose="020F0502020204030204" pitchFamily="34" charset="0"/>
                <a:ea typeface="Calibri" panose="020F0502020204030204" pitchFamily="34" charset="0"/>
                <a:cs typeface="Calibri" panose="020F0502020204030204" pitchFamily="34" charset="0"/>
              </a:rPr>
              <a:t>	</a:t>
            </a:r>
            <a:r>
              <a:rPr lang="en-US" sz="3200" b="1" spc="-75" dirty="0">
                <a:solidFill>
                  <a:srgbClr val="004C7E"/>
                </a:solidFill>
                <a:latin typeface="Calibri" panose="020F0502020204030204" pitchFamily="34" charset="0"/>
                <a:ea typeface="Calibri" panose="020F0502020204030204" pitchFamily="34" charset="0"/>
                <a:cs typeface="Calibri" panose="020F0502020204030204" pitchFamily="34" charset="0"/>
              </a:rPr>
              <a:t>CONTACTS</a:t>
            </a:r>
            <a:br>
              <a:rPr lang="uk-UA" sz="1400" spc="-75" dirty="0">
                <a:solidFill>
                  <a:srgbClr val="001330"/>
                </a:solidFill>
                <a:latin typeface="Calibri" panose="020F0502020204030204" pitchFamily="34" charset="0"/>
                <a:ea typeface="Calibri" panose="020F0502020204030204" pitchFamily="34" charset="0"/>
                <a:cs typeface="Calibri" panose="020F0502020204030204" pitchFamily="34" charset="0"/>
              </a:rPr>
            </a:br>
            <a:r>
              <a:rPr lang="en-US" sz="1400" spc="-75" dirty="0">
                <a:solidFill>
                  <a:srgbClr val="001330"/>
                </a:solidFill>
                <a:latin typeface="Calibri" panose="020F0502020204030204" pitchFamily="34" charset="0"/>
                <a:ea typeface="Calibri" panose="020F0502020204030204" pitchFamily="34" charset="0"/>
                <a:cs typeface="Calibri" panose="020F0502020204030204" pitchFamily="34" charset="0"/>
              </a:rPr>
              <a:t>	</a:t>
            </a:r>
            <a:br>
              <a:rPr lang="en-US" sz="1400" spc="-75" dirty="0">
                <a:solidFill>
                  <a:srgbClr val="001330"/>
                </a:solidFill>
                <a:latin typeface="Calibri" panose="020F0502020204030204" pitchFamily="34" charset="0"/>
                <a:ea typeface="Calibri" panose="020F0502020204030204" pitchFamily="34" charset="0"/>
                <a:cs typeface="Calibri" panose="020F0502020204030204" pitchFamily="34" charset="0"/>
              </a:rPr>
            </a:br>
            <a:r>
              <a:rPr lang="en-US" sz="1400" spc="-75" dirty="0">
                <a:solidFill>
                  <a:srgbClr val="001330"/>
                </a:solidFill>
                <a:latin typeface="Calibri" panose="020F0502020204030204" pitchFamily="34" charset="0"/>
                <a:ea typeface="Calibri" panose="020F0502020204030204" pitchFamily="34" charset="0"/>
                <a:cs typeface="Calibri" panose="020F0502020204030204" pitchFamily="34" charset="0"/>
              </a:rPr>
              <a:t>	</a:t>
            </a:r>
            <a:r>
              <a:rPr lang="en-US" sz="1600" spc="-75" dirty="0">
                <a:solidFill>
                  <a:srgbClr val="004C7E"/>
                </a:solidFill>
                <a:latin typeface="Calibri" panose="020F0502020204030204" pitchFamily="34" charset="0"/>
                <a:ea typeface="Calibri" panose="020F0502020204030204" pitchFamily="34" charset="0"/>
                <a:cs typeface="Calibri" panose="020F0502020204030204" pitchFamily="34" charset="0"/>
              </a:rPr>
              <a:t>Kyiv region, Bila Tserkva city, Nezalezhnosti avenue, 66-D</a:t>
            </a:r>
            <a:br>
              <a:rPr lang="en-US" sz="1600" spc="-75" dirty="0">
                <a:solidFill>
                  <a:srgbClr val="004C7E"/>
                </a:solidFill>
                <a:latin typeface="Calibri" panose="020F0502020204030204" pitchFamily="34" charset="0"/>
                <a:ea typeface="Calibri" panose="020F0502020204030204" pitchFamily="34" charset="0"/>
                <a:cs typeface="Calibri" panose="020F0502020204030204" pitchFamily="34" charset="0"/>
              </a:rPr>
            </a:br>
            <a:r>
              <a:rPr lang="en-US" sz="1600" spc="-75" dirty="0">
                <a:solidFill>
                  <a:srgbClr val="004C7E"/>
                </a:solidFill>
                <a:latin typeface="Calibri" panose="020F0502020204030204" pitchFamily="34" charset="0"/>
                <a:ea typeface="Calibri" panose="020F0502020204030204" pitchFamily="34" charset="0"/>
                <a:cs typeface="Calibri" panose="020F0502020204030204" pitchFamily="34" charset="0"/>
              </a:rPr>
              <a:t>	</a:t>
            </a:r>
            <a:r>
              <a:rPr lang="en-US" sz="1600" spc="-50" dirty="0">
                <a:solidFill>
                  <a:srgbClr val="004C7E"/>
                </a:solidFill>
                <a:latin typeface="Calibri" panose="020F0502020204030204" pitchFamily="34" charset="0"/>
                <a:ea typeface="Calibri" panose="020F0502020204030204" pitchFamily="34" charset="0"/>
                <a:cs typeface="Calibri" panose="020F0502020204030204" pitchFamily="34" charset="0"/>
              </a:rPr>
              <a:t>Email:</a:t>
            </a:r>
            <a:r>
              <a:rPr lang="en-US" sz="1600" spc="-50" dirty="0">
                <a:solidFill>
                  <a:srgbClr val="004C7E"/>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 info@ip-bt.com</a:t>
            </a:r>
            <a:br>
              <a:rPr lang="uk-UA" sz="1600" spc="-50" dirty="0">
                <a:solidFill>
                  <a:srgbClr val="004C7E"/>
                </a:solidFill>
                <a:latin typeface="Calibri" panose="020F0502020204030204" pitchFamily="34" charset="0"/>
                <a:ea typeface="Calibri" panose="020F0502020204030204" pitchFamily="34" charset="0"/>
                <a:cs typeface="Calibri" panose="020F0502020204030204" pitchFamily="34" charset="0"/>
              </a:rPr>
            </a:br>
            <a:r>
              <a:rPr lang="en-US" sz="1400" spc="-50" dirty="0">
                <a:solidFill>
                  <a:srgbClr val="004C7E"/>
                </a:solidFill>
                <a:latin typeface="Calibri" panose="020F0502020204030204" pitchFamily="34" charset="0"/>
                <a:ea typeface="Calibri" panose="020F0502020204030204" pitchFamily="34" charset="0"/>
                <a:cs typeface="Calibri" panose="020F0502020204030204" pitchFamily="34" charset="0"/>
              </a:rPr>
              <a:t>	</a:t>
            </a:r>
            <a:r>
              <a:rPr lang="uk-UA" sz="1400" spc="-50" dirty="0">
                <a:solidFill>
                  <a:srgbClr val="004C7E"/>
                </a:solidFill>
                <a:latin typeface="Calibri" panose="020F0502020204030204" pitchFamily="34" charset="0"/>
                <a:ea typeface="Calibri" panose="020F0502020204030204" pitchFamily="34" charset="0"/>
                <a:cs typeface="Calibri" panose="020F0502020204030204" pitchFamily="34" charset="0"/>
              </a:rPr>
              <a:t>            </a:t>
            </a:r>
            <a:br>
              <a:rPr lang="en-US" sz="1400" spc="-50" dirty="0">
                <a:solidFill>
                  <a:srgbClr val="004C7E"/>
                </a:solidFill>
                <a:latin typeface="Calibri" panose="020F0502020204030204" pitchFamily="34" charset="0"/>
                <a:ea typeface="Calibri" panose="020F0502020204030204" pitchFamily="34" charset="0"/>
                <a:cs typeface="Calibri" panose="020F0502020204030204" pitchFamily="34" charset="0"/>
              </a:rPr>
            </a:br>
            <a:r>
              <a:rPr lang="en-US" sz="1400" spc="-50" dirty="0">
                <a:solidFill>
                  <a:srgbClr val="004C7E"/>
                </a:solidFill>
                <a:latin typeface="Calibri" panose="020F0502020204030204" pitchFamily="34" charset="0"/>
                <a:ea typeface="Calibri" panose="020F0502020204030204" pitchFamily="34" charset="0"/>
                <a:cs typeface="Calibri" panose="020F0502020204030204" pitchFamily="34" charset="0"/>
              </a:rPr>
              <a:t>	 </a:t>
            </a:r>
            <a:r>
              <a:rPr lang="uk-UA" sz="1400" spc="-50" dirty="0">
                <a:solidFill>
                  <a:srgbClr val="004C7E"/>
                </a:solidFill>
                <a:latin typeface="Calibri" panose="020F0502020204030204" pitchFamily="34" charset="0"/>
                <a:ea typeface="Calibri" panose="020F0502020204030204" pitchFamily="34" charset="0"/>
                <a:cs typeface="Calibri" panose="020F0502020204030204" pitchFamily="34" charset="0"/>
              </a:rPr>
              <a:t>        </a:t>
            </a:r>
            <a:r>
              <a:rPr lang="en-US" sz="1400" spc="-50" dirty="0">
                <a:solidFill>
                  <a:srgbClr val="004C7E"/>
                </a:solidFill>
                <a:latin typeface="Calibri" panose="020F0502020204030204" pitchFamily="34" charset="0"/>
                <a:ea typeface="Calibri" panose="020F0502020204030204" pitchFamily="34" charset="0"/>
                <a:cs typeface="Calibri" panose="020F0502020204030204" pitchFamily="34" charset="0"/>
              </a:rPr>
              <a:t> </a:t>
            </a:r>
            <a:r>
              <a:rPr lang="en-US" sz="1400" spc="-50" dirty="0" err="1">
                <a:solidFill>
                  <a:srgbClr val="004C7E"/>
                </a:solidFill>
                <a:latin typeface="Calibri" panose="020F0502020204030204" pitchFamily="34" charset="0"/>
                <a:ea typeface="Calibri" panose="020F0502020204030204" pitchFamily="34" charset="0"/>
                <a:cs typeface="Calibri" panose="020F0502020204030204" pitchFamily="34" charset="0"/>
              </a:rPr>
              <a:t>BilaTserkvaIP</a:t>
            </a:r>
            <a:r>
              <a:rPr lang="en-US" sz="1400" spc="-50" dirty="0">
                <a:solidFill>
                  <a:srgbClr val="004C7E"/>
                </a:solidFill>
                <a:latin typeface="Calibri" panose="020F0502020204030204" pitchFamily="34" charset="0"/>
                <a:ea typeface="Calibri" panose="020F0502020204030204" pitchFamily="34" charset="0"/>
                <a:cs typeface="Calibri" panose="020F0502020204030204" pitchFamily="34" charset="0"/>
              </a:rPr>
              <a:t> </a:t>
            </a:r>
            <a:r>
              <a:rPr lang="uk-UA" sz="1400" spc="-50" dirty="0">
                <a:solidFill>
                  <a:srgbClr val="004C7E"/>
                </a:solidFill>
                <a:latin typeface="Calibri" panose="020F0502020204030204" pitchFamily="34" charset="0"/>
                <a:ea typeface="Calibri" panose="020F0502020204030204" pitchFamily="34" charset="0"/>
                <a:cs typeface="Calibri" panose="020F0502020204030204" pitchFamily="34" charset="0"/>
              </a:rPr>
              <a:t>         </a:t>
            </a:r>
            <a:r>
              <a:rPr lang="en-US" sz="1400" spc="-50" dirty="0">
                <a:solidFill>
                  <a:srgbClr val="004C7E"/>
                </a:solidFill>
                <a:latin typeface="Calibri" panose="020F0502020204030204" pitchFamily="34" charset="0"/>
                <a:ea typeface="Calibri" panose="020F0502020204030204" pitchFamily="34" charset="0"/>
                <a:cs typeface="Calibri" panose="020F0502020204030204" pitchFamily="34" charset="0"/>
              </a:rPr>
              <a:t> </a:t>
            </a:r>
            <a:r>
              <a:rPr lang="uk-UA" sz="1400" spc="-50" dirty="0">
                <a:solidFill>
                  <a:srgbClr val="004C7E"/>
                </a:solidFill>
                <a:latin typeface="Calibri" panose="020F0502020204030204" pitchFamily="34" charset="0"/>
                <a:ea typeface="Calibri" panose="020F0502020204030204" pitchFamily="34" charset="0"/>
                <a:cs typeface="Calibri" panose="020F0502020204030204" pitchFamily="34" charset="0"/>
              </a:rPr>
              <a:t>    </a:t>
            </a:r>
            <a:r>
              <a:rPr lang="en-US" sz="1400" spc="-50" dirty="0">
                <a:solidFill>
                  <a:srgbClr val="004C7E"/>
                </a:solidFill>
                <a:latin typeface="Calibri" panose="020F0502020204030204" pitchFamily="34" charset="0"/>
                <a:ea typeface="Calibri" panose="020F0502020204030204" pitchFamily="34" charset="0"/>
                <a:cs typeface="Calibri" panose="020F0502020204030204" pitchFamily="34" charset="0"/>
              </a:rPr>
              <a:t> Bila-Tserkva-Industrial-Park-1</a:t>
            </a:r>
          </a:p>
        </p:txBody>
      </p:sp>
      <p:pic>
        <p:nvPicPr>
          <p:cNvPr id="5" name="Picture 4" descr="BILA TSERKVA INDUSTRIAL PARK&#10;&#10;AI-generated content may be incorrect.">
            <a:extLst>
              <a:ext uri="{FF2B5EF4-FFF2-40B4-BE49-F238E27FC236}">
                <a16:creationId xmlns:a16="http://schemas.microsoft.com/office/drawing/2014/main" id="{1232E36E-7D9E-37D3-1131-E7239253AF7B}"/>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9852660" y="285333"/>
            <a:ext cx="1999904" cy="792149"/>
          </a:xfrm>
          <a:prstGeom prst="rect">
            <a:avLst/>
          </a:prstGeom>
        </p:spPr>
      </p:pic>
      <p:sp>
        <p:nvSpPr>
          <p:cNvPr id="7" name="Rectangle 2">
            <a:extLst>
              <a:ext uri="{FF2B5EF4-FFF2-40B4-BE49-F238E27FC236}">
                <a16:creationId xmlns:a16="http://schemas.microsoft.com/office/drawing/2014/main" id="{4A5578D9-2175-817E-DC2D-27402BEF4B57}"/>
              </a:ext>
            </a:extLst>
          </p:cNvPr>
          <p:cNvSpPr>
            <a:spLocks noChangeArrowheads="1"/>
          </p:cNvSpPr>
          <p:nvPr/>
        </p:nvSpPr>
        <p:spPr bwMode="auto">
          <a:xfrm>
            <a:off x="-310718" y="-887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pic>
        <p:nvPicPr>
          <p:cNvPr id="3" name="Рисунок 2">
            <a:extLst>
              <a:ext uri="{FF2B5EF4-FFF2-40B4-BE49-F238E27FC236}">
                <a16:creationId xmlns:a16="http://schemas.microsoft.com/office/drawing/2014/main" id="{36D4B85E-248B-C11F-8AF9-A2308E2599BE}"/>
              </a:ext>
            </a:extLst>
          </p:cNvPr>
          <p:cNvPicPr>
            <a:picLocks noChangeAspect="1"/>
          </p:cNvPicPr>
          <p:nvPr/>
        </p:nvPicPr>
        <p:blipFill>
          <a:blip r:embed="rId6"/>
          <a:stretch>
            <a:fillRect/>
          </a:stretch>
        </p:blipFill>
        <p:spPr>
          <a:xfrm>
            <a:off x="935589" y="5181512"/>
            <a:ext cx="310132" cy="310132"/>
          </a:xfrm>
          <a:prstGeom prst="rect">
            <a:avLst/>
          </a:prstGeom>
        </p:spPr>
      </p:pic>
      <p:pic>
        <p:nvPicPr>
          <p:cNvPr id="4" name="Picture 4" descr="LinkedIn - YouTube">
            <a:extLst>
              <a:ext uri="{FF2B5EF4-FFF2-40B4-BE49-F238E27FC236}">
                <a16:creationId xmlns:a16="http://schemas.microsoft.com/office/drawing/2014/main" id="{7C05C9F1-5DD4-9595-EE5C-48901939AA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48878" y="5168687"/>
            <a:ext cx="310133" cy="3101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Youtube Logo PNGs for Free Download">
            <a:extLst>
              <a:ext uri="{FF2B5EF4-FFF2-40B4-BE49-F238E27FC236}">
                <a16:creationId xmlns:a16="http://schemas.microsoft.com/office/drawing/2014/main" id="{5C78D511-5D1A-16B7-4E5D-FBE76FC4752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1086" t="32510" r="23743" b="30099"/>
          <a:stretch>
            <a:fillRect/>
          </a:stretch>
        </p:blipFill>
        <p:spPr bwMode="auto">
          <a:xfrm>
            <a:off x="4818108" y="5199268"/>
            <a:ext cx="415073" cy="28448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94AE997-26B1-841A-F294-427BE09CC074}"/>
              </a:ext>
            </a:extLst>
          </p:cNvPr>
          <p:cNvSpPr txBox="1"/>
          <p:nvPr/>
        </p:nvSpPr>
        <p:spPr>
          <a:xfrm>
            <a:off x="5210995" y="5168687"/>
            <a:ext cx="6172200" cy="307777"/>
          </a:xfrm>
          <a:prstGeom prst="rect">
            <a:avLst/>
          </a:prstGeom>
          <a:noFill/>
        </p:spPr>
        <p:txBody>
          <a:bodyPr wrap="square">
            <a:spAutoFit/>
          </a:bodyPr>
          <a:lstStyle/>
          <a:p>
            <a:r>
              <a:rPr lang="en-US" sz="1400" spc="-50" dirty="0">
                <a:solidFill>
                  <a:srgbClr val="004C7E"/>
                </a:solidFill>
                <a:latin typeface="Calibri" panose="020F0502020204030204" pitchFamily="34" charset="0"/>
                <a:ea typeface="Calibri" panose="020F0502020204030204" pitchFamily="34" charset="0"/>
                <a:cs typeface="Calibri" panose="020F0502020204030204" pitchFamily="34" charset="0"/>
              </a:rPr>
              <a:t>@bilatserkvaindustrialpark1</a:t>
            </a:r>
            <a:endParaRPr lang="uk-UA" sz="1400" spc="-50" dirty="0">
              <a:solidFill>
                <a:srgbClr val="004C7E"/>
              </a:solidFill>
              <a:latin typeface="Calibri" panose="020F0502020204030204" pitchFamily="34" charset="0"/>
              <a:ea typeface="Calibri" panose="020F0502020204030204" pitchFamily="34" charset="0"/>
              <a:cs typeface="Calibri" panose="020F0502020204030204" pitchFamily="34" charset="0"/>
            </a:endParaRPr>
          </a:p>
        </p:txBody>
      </p:sp>
      <p:grpSp>
        <p:nvGrpSpPr>
          <p:cNvPr id="8" name="Групувати 7">
            <a:extLst>
              <a:ext uri="{FF2B5EF4-FFF2-40B4-BE49-F238E27FC236}">
                <a16:creationId xmlns:a16="http://schemas.microsoft.com/office/drawing/2014/main" id="{464A5E83-39C4-F47E-D58B-63996ED5C51F}"/>
              </a:ext>
            </a:extLst>
          </p:cNvPr>
          <p:cNvGrpSpPr/>
          <p:nvPr/>
        </p:nvGrpSpPr>
        <p:grpSpPr>
          <a:xfrm>
            <a:off x="10736521" y="5740400"/>
            <a:ext cx="977959" cy="942068"/>
            <a:chOff x="10685721" y="5514339"/>
            <a:chExt cx="1195561" cy="1168129"/>
          </a:xfrm>
        </p:grpSpPr>
        <p:sp>
          <p:nvSpPr>
            <p:cNvPr id="11" name="Прямокутник 10">
              <a:extLst>
                <a:ext uri="{FF2B5EF4-FFF2-40B4-BE49-F238E27FC236}">
                  <a16:creationId xmlns:a16="http://schemas.microsoft.com/office/drawing/2014/main" id="{BAB4B2AD-3F09-2CEA-A427-98BD4934531E}"/>
                </a:ext>
              </a:extLst>
            </p:cNvPr>
            <p:cNvSpPr/>
            <p:nvPr/>
          </p:nvSpPr>
          <p:spPr>
            <a:xfrm>
              <a:off x="10685721" y="5514339"/>
              <a:ext cx="1195561" cy="11681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2" name="Рисунок 11" descr="Зображення, що містить знімок екрана, темрява, коло&#10;&#10;Вміст, створений ШІ, може бути неправильним.">
              <a:extLst>
                <a:ext uri="{FF2B5EF4-FFF2-40B4-BE49-F238E27FC236}">
                  <a16:creationId xmlns:a16="http://schemas.microsoft.com/office/drawing/2014/main" id="{7D2390E6-A6AF-C09E-F034-F0A9EA86BCAC}"/>
                </a:ext>
              </a:extLst>
            </p:cNvPr>
            <p:cNvPicPr>
              <a:picLocks noChangeAspect="1"/>
            </p:cNvPicPr>
            <p:nvPr/>
          </p:nvPicPr>
          <p:blipFill>
            <a:blip r:embed="rId9">
              <a:extLst>
                <a:ext uri="{28A0092B-C50C-407E-A947-70E740481C1C}">
                  <a14:useLocalDpi xmlns:a14="http://schemas.microsoft.com/office/drawing/2010/main" val="0"/>
                </a:ext>
              </a:extLst>
            </a:blip>
            <a:srcRect l="22651" t="13933" r="22737" b="31455"/>
            <a:stretch/>
          </p:blipFill>
          <p:spPr>
            <a:xfrm>
              <a:off x="10739539" y="5553657"/>
              <a:ext cx="1092200" cy="1092200"/>
            </a:xfrm>
            <a:prstGeom prst="rect">
              <a:avLst/>
            </a:prstGeom>
          </p:spPr>
        </p:pic>
      </p:grpSp>
    </p:spTree>
    <p:extLst>
      <p:ext uri="{BB962C8B-B14F-4D97-AF65-F5344CB8AC3E}">
        <p14:creationId xmlns:p14="http://schemas.microsoft.com/office/powerpoint/2010/main" val="1771051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id="{3C61C963-FABD-3258-2D04-8A59B258A93F}"/>
              </a:ext>
            </a:extLst>
          </p:cNvPr>
          <p:cNvSpPr>
            <a:spLocks noGrp="1"/>
          </p:cNvSpPr>
          <p:nvPr>
            <p:ph type="dt" sz="half" idx="10"/>
          </p:nvPr>
        </p:nvSpPr>
        <p:spPr/>
        <p:txBody>
          <a:bodyPr/>
          <a:lstStyle/>
          <a:p>
            <a:fld id="{2BA458F9-2AE1-4F97-BEB5-0382B2B85ECE}" type="datetime1">
              <a:rPr lang="en-GB" smtClean="0"/>
              <a:t>16/06/2026</a:t>
            </a:fld>
            <a:endParaRPr lang="en-GB"/>
          </a:p>
        </p:txBody>
      </p:sp>
      <p:sp>
        <p:nvSpPr>
          <p:cNvPr id="5" name="Нижний колонтитул 4">
            <a:extLst>
              <a:ext uri="{FF2B5EF4-FFF2-40B4-BE49-F238E27FC236}">
                <a16:creationId xmlns:a16="http://schemas.microsoft.com/office/drawing/2014/main" id="{5DD3EC97-F705-765B-AF59-AEF5E1D414C9}"/>
              </a:ext>
            </a:extLst>
          </p:cNvPr>
          <p:cNvSpPr>
            <a:spLocks noGrp="1"/>
          </p:cNvSpPr>
          <p:nvPr>
            <p:ph type="ftr" sz="quarter" idx="11"/>
          </p:nvPr>
        </p:nvSpPr>
        <p:spPr/>
        <p:txBody>
          <a:bodyPr/>
          <a:lstStyle/>
          <a:p>
            <a:r>
              <a:rPr lang="en-GB"/>
              <a:t>Industrial Park Bila Tserkva</a:t>
            </a:r>
          </a:p>
        </p:txBody>
      </p:sp>
      <p:sp>
        <p:nvSpPr>
          <p:cNvPr id="6" name="Номер слайда 5">
            <a:extLst>
              <a:ext uri="{FF2B5EF4-FFF2-40B4-BE49-F238E27FC236}">
                <a16:creationId xmlns:a16="http://schemas.microsoft.com/office/drawing/2014/main" id="{88CD7C81-7309-44CB-CED8-0DA450FE151C}"/>
              </a:ext>
            </a:extLst>
          </p:cNvPr>
          <p:cNvSpPr>
            <a:spLocks noGrp="1"/>
          </p:cNvSpPr>
          <p:nvPr>
            <p:ph type="sldNum" sz="quarter" idx="12"/>
          </p:nvPr>
        </p:nvSpPr>
        <p:spPr/>
        <p:txBody>
          <a:bodyPr/>
          <a:lstStyle/>
          <a:p>
            <a:fld id="{3CBF6E8D-7A26-42FC-8BAF-59AE138681AF}" type="slidenum">
              <a:rPr lang="en-GB" smtClean="0"/>
              <a:t>13</a:t>
            </a:fld>
            <a:endParaRPr lang="en-GB"/>
          </a:p>
        </p:txBody>
      </p:sp>
      <p:sp>
        <p:nvSpPr>
          <p:cNvPr id="7" name="TextBox 6">
            <a:extLst>
              <a:ext uri="{FF2B5EF4-FFF2-40B4-BE49-F238E27FC236}">
                <a16:creationId xmlns:a16="http://schemas.microsoft.com/office/drawing/2014/main" id="{EE55DAA6-790C-78D3-938D-BFF5BB155292}"/>
              </a:ext>
            </a:extLst>
          </p:cNvPr>
          <p:cNvSpPr txBox="1"/>
          <p:nvPr/>
        </p:nvSpPr>
        <p:spPr>
          <a:xfrm>
            <a:off x="4192154" y="2251969"/>
            <a:ext cx="471170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4C7E"/>
                </a:solidFill>
                <a:effectLst/>
                <a:uLnTx/>
                <a:uFillTx/>
                <a:latin typeface="Calibri" panose="020F0502020204030204" pitchFamily="34" charset="0"/>
                <a:ea typeface="Calibri" panose="020F0502020204030204" pitchFamily="34" charset="0"/>
                <a:cs typeface="Calibri" panose="020F0502020204030204" pitchFamily="34" charset="0"/>
              </a:rPr>
              <a:t>BACKUP</a:t>
            </a:r>
            <a:endParaRPr kumimoji="0" lang="ru-RU" sz="8000" b="1" i="0" u="none" strike="noStrike" kern="1200" cap="none" spc="0" normalizeH="0" baseline="0" noProof="0" dirty="0">
              <a:ln>
                <a:noFill/>
              </a:ln>
              <a:solidFill>
                <a:srgbClr val="004C7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53979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a:extLst>
              <a:ext uri="{FF2B5EF4-FFF2-40B4-BE49-F238E27FC236}">
                <a16:creationId xmlns:a16="http://schemas.microsoft.com/office/drawing/2014/main" id="{5542263F-AC1F-43F8-869F-5589B48FC88D}"/>
              </a:ext>
            </a:extLst>
          </p:cNvPr>
          <p:cNvGraphicFramePr>
            <a:graphicFrameLocks noGrp="1"/>
          </p:cNvGraphicFramePr>
          <p:nvPr>
            <p:extLst>
              <p:ext uri="{D42A27DB-BD31-4B8C-83A1-F6EECF244321}">
                <p14:modId xmlns:p14="http://schemas.microsoft.com/office/powerpoint/2010/main" val="2598565116"/>
              </p:ext>
            </p:extLst>
          </p:nvPr>
        </p:nvGraphicFramePr>
        <p:xfrm>
          <a:off x="319596" y="3617222"/>
          <a:ext cx="6127468" cy="2695851"/>
        </p:xfrm>
        <a:graphic>
          <a:graphicData uri="http://schemas.openxmlformats.org/drawingml/2006/table">
            <a:tbl>
              <a:tblPr/>
              <a:tblGrid>
                <a:gridCol w="897898">
                  <a:extLst>
                    <a:ext uri="{9D8B030D-6E8A-4147-A177-3AD203B41FA5}">
                      <a16:colId xmlns:a16="http://schemas.microsoft.com/office/drawing/2014/main" val="20000"/>
                    </a:ext>
                  </a:extLst>
                </a:gridCol>
                <a:gridCol w="1849336">
                  <a:extLst>
                    <a:ext uri="{9D8B030D-6E8A-4147-A177-3AD203B41FA5}">
                      <a16:colId xmlns:a16="http://schemas.microsoft.com/office/drawing/2014/main" val="20001"/>
                    </a:ext>
                  </a:extLst>
                </a:gridCol>
                <a:gridCol w="1307393">
                  <a:extLst>
                    <a:ext uri="{9D8B030D-6E8A-4147-A177-3AD203B41FA5}">
                      <a16:colId xmlns:a16="http://schemas.microsoft.com/office/drawing/2014/main" val="20002"/>
                    </a:ext>
                  </a:extLst>
                </a:gridCol>
                <a:gridCol w="2072841">
                  <a:extLst>
                    <a:ext uri="{9D8B030D-6E8A-4147-A177-3AD203B41FA5}">
                      <a16:colId xmlns:a16="http://schemas.microsoft.com/office/drawing/2014/main" val="20003"/>
                    </a:ext>
                  </a:extLst>
                </a:gridCol>
              </a:tblGrid>
              <a:tr h="392235">
                <a:tc gridSpan="4">
                  <a:txBody>
                    <a:bodyPr/>
                    <a:lstStyle>
                      <a:lvl1pPr>
                        <a:lnSpc>
                          <a:spcPct val="90000"/>
                        </a:lnSpc>
                        <a:spcBef>
                          <a:spcPts val="1000"/>
                        </a:spcBef>
                        <a:buFont typeface="Arial" pitchFamily="34" charset="0"/>
                        <a:defRPr sz="2400">
                          <a:solidFill>
                            <a:schemeClr val="tx1"/>
                          </a:solidFill>
                          <a:latin typeface="Calibri" pitchFamily="34" charset="0"/>
                        </a:defRPr>
                      </a:lvl1pPr>
                      <a:lvl2pPr marL="742950" indent="-285750">
                        <a:lnSpc>
                          <a:spcPct val="90000"/>
                        </a:lnSpc>
                        <a:spcBef>
                          <a:spcPts val="500"/>
                        </a:spcBef>
                        <a:buFont typeface="Arial" pitchFamily="34" charset="0"/>
                        <a:defRPr sz="2000">
                          <a:solidFill>
                            <a:schemeClr val="tx1"/>
                          </a:solidFill>
                          <a:latin typeface="Calibri" pitchFamily="34" charset="0"/>
                        </a:defRPr>
                      </a:lvl2pPr>
                      <a:lvl3pPr marL="1143000" indent="-228600">
                        <a:lnSpc>
                          <a:spcPct val="90000"/>
                        </a:lnSpc>
                        <a:spcBef>
                          <a:spcPts val="500"/>
                        </a:spcBef>
                        <a:buFont typeface="Arial" pitchFamily="34" charset="0"/>
                        <a:defRPr>
                          <a:solidFill>
                            <a:schemeClr val="tx1"/>
                          </a:solidFill>
                          <a:latin typeface="Calibri" pitchFamily="34" charset="0"/>
                        </a:defRPr>
                      </a:lvl3pPr>
                      <a:lvl4pPr marL="1600200" indent="-228600">
                        <a:lnSpc>
                          <a:spcPct val="90000"/>
                        </a:lnSpc>
                        <a:spcBef>
                          <a:spcPts val="500"/>
                        </a:spcBef>
                        <a:buFont typeface="Arial" pitchFamily="34" charset="0"/>
                        <a:defRPr sz="1600">
                          <a:solidFill>
                            <a:schemeClr val="tx1"/>
                          </a:solidFill>
                          <a:latin typeface="Calibri" pitchFamily="34" charset="0"/>
                        </a:defRPr>
                      </a:lvl4pPr>
                      <a:lvl5pPr marL="2057400" indent="-22860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altLang="en-US" sz="2400" b="0" i="0" u="none" strike="noStrike" kern="1200" cap="none" normalizeH="0" baseline="30000" dirty="0">
                          <a:ln>
                            <a:noFill/>
                          </a:ln>
                          <a:solidFill>
                            <a:srgbClr val="FFFFFF"/>
                          </a:solidFill>
                          <a:effectLst/>
                          <a:latin typeface="Calibri" panose="020F0502020204030204" pitchFamily="34" charset="0"/>
                          <a:ea typeface="Calibri" panose="020F0502020204030204" pitchFamily="34" charset="0"/>
                          <a:cs typeface="Calibri" panose="020F0502020204030204" pitchFamily="34" charset="0"/>
                        </a:rPr>
                        <a:t>ON-SITE LABOR COST</a:t>
                      </a:r>
                      <a:endParaRPr kumimoji="0" lang="en-GB" altLang="en-US" sz="2400" b="0" i="0" u="none" strike="noStrike" kern="1200" cap="none" normalizeH="0" baseline="30000" dirty="0">
                        <a:ln>
                          <a:noFill/>
                        </a:ln>
                        <a:solidFill>
                          <a:srgbClr val="FFFFFF"/>
                        </a:solidFill>
                        <a:effectLst/>
                        <a:latin typeface="Calibri" panose="020F0502020204030204" pitchFamily="34" charset="0"/>
                        <a:ea typeface="Calibri" panose="020F0502020204030204" pitchFamily="34" charset="0"/>
                        <a:cs typeface="Calibri" panose="020F0502020204030204" pitchFamily="34" charset="0"/>
                      </a:endParaRPr>
                    </a:p>
                  </a:txBody>
                  <a:tcPr marL="91434" marR="107993" marT="71961" marB="0" anchor="ctr" horzOverflow="overflow">
                    <a:lnL>
                      <a:noFill/>
                    </a:lnL>
                    <a:lnR>
                      <a:noFill/>
                    </a:lnR>
                    <a:lnT>
                      <a:noFill/>
                    </a:lnT>
                    <a:lnB w="28575" cap="flat" cmpd="sng" algn="ctr">
                      <a:solidFill>
                        <a:srgbClr val="F2F2F2"/>
                      </a:solidFill>
                      <a:prstDash val="solid"/>
                      <a:round/>
                      <a:headEnd type="none" w="med" len="med"/>
                      <a:tailEnd type="none" w="med" len="med"/>
                    </a:lnB>
                    <a:lnTlToBr>
                      <a:noFill/>
                    </a:lnTlToBr>
                    <a:lnBlToTr>
                      <a:noFill/>
                    </a:lnBlToTr>
                    <a:solidFill>
                      <a:srgbClr val="0070C0"/>
                    </a:solidFill>
                  </a:tcPr>
                </a:tc>
                <a:tc hMerge="1">
                  <a:txBody>
                    <a:bodyPr/>
                    <a:lstStyle/>
                    <a:p>
                      <a:endParaRPr lang="uk-UA"/>
                    </a:p>
                  </a:txBody>
                  <a:tcPr/>
                </a:tc>
                <a:tc hMerge="1">
                  <a:txBody>
                    <a:bodyPr/>
                    <a:lstStyle/>
                    <a:p>
                      <a:endParaRPr lang="uk-UA"/>
                    </a:p>
                  </a:txBody>
                  <a:tcPr/>
                </a:tc>
                <a:tc hMerge="1">
                  <a:txBody>
                    <a:bodyPr/>
                    <a:lstStyle/>
                    <a:p>
                      <a:endParaRPr lang="uk-UA"/>
                    </a:p>
                  </a:txBody>
                  <a:tcPr/>
                </a:tc>
                <a:extLst>
                  <a:ext uri="{0D108BD9-81ED-4DB2-BD59-A6C34878D82A}">
                    <a16:rowId xmlns:a16="http://schemas.microsoft.com/office/drawing/2014/main" val="10000"/>
                  </a:ext>
                </a:extLst>
              </a:tr>
              <a:tr h="368692">
                <a:tc>
                  <a:txBody>
                    <a:bodyPr/>
                    <a:lstStyle>
                      <a:lvl1pPr>
                        <a:lnSpc>
                          <a:spcPct val="90000"/>
                        </a:lnSpc>
                        <a:spcBef>
                          <a:spcPts val="1000"/>
                        </a:spcBef>
                        <a:buFont typeface="Arial" pitchFamily="34" charset="0"/>
                        <a:defRPr sz="2400">
                          <a:solidFill>
                            <a:schemeClr val="tx1"/>
                          </a:solidFill>
                          <a:latin typeface="Calibri" pitchFamily="34" charset="0"/>
                        </a:defRPr>
                      </a:lvl1pPr>
                      <a:lvl2pPr marL="742950" indent="-285750">
                        <a:lnSpc>
                          <a:spcPct val="90000"/>
                        </a:lnSpc>
                        <a:spcBef>
                          <a:spcPts val="500"/>
                        </a:spcBef>
                        <a:buFont typeface="Arial" pitchFamily="34" charset="0"/>
                        <a:defRPr sz="2000">
                          <a:solidFill>
                            <a:schemeClr val="tx1"/>
                          </a:solidFill>
                          <a:latin typeface="Calibri" pitchFamily="34" charset="0"/>
                        </a:defRPr>
                      </a:lvl2pPr>
                      <a:lvl3pPr marL="1143000" indent="-228600">
                        <a:lnSpc>
                          <a:spcPct val="90000"/>
                        </a:lnSpc>
                        <a:spcBef>
                          <a:spcPts val="500"/>
                        </a:spcBef>
                        <a:buFont typeface="Arial" pitchFamily="34" charset="0"/>
                        <a:defRPr>
                          <a:solidFill>
                            <a:schemeClr val="tx1"/>
                          </a:solidFill>
                          <a:latin typeface="Calibri" pitchFamily="34" charset="0"/>
                        </a:defRPr>
                      </a:lvl3pPr>
                      <a:lvl4pPr marL="1600200" indent="-228600">
                        <a:lnSpc>
                          <a:spcPct val="90000"/>
                        </a:lnSpc>
                        <a:spcBef>
                          <a:spcPts val="500"/>
                        </a:spcBef>
                        <a:buFont typeface="Arial" pitchFamily="34" charset="0"/>
                        <a:defRPr sz="1600">
                          <a:solidFill>
                            <a:schemeClr val="tx1"/>
                          </a:solidFill>
                          <a:latin typeface="Calibri" pitchFamily="34" charset="0"/>
                        </a:defRPr>
                      </a:lvl4pPr>
                      <a:lvl5pPr marL="2057400" indent="-22860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200000"/>
                        </a:lnSpc>
                        <a:spcBef>
                          <a:spcPct val="0"/>
                        </a:spcBef>
                        <a:spcAft>
                          <a:spcPct val="0"/>
                        </a:spcAft>
                        <a:buClrTx/>
                        <a:buSzTx/>
                        <a:buFontTx/>
                        <a:buNone/>
                        <a:tabLst/>
                      </a:pPr>
                      <a:endParaRPr kumimoji="0" lang="en-US" altLang="en-US" sz="1400" b="1" i="0" u="none" strike="noStrike" cap="none" normalizeH="0" baseline="30000" dirty="0">
                        <a:ln>
                          <a:noFill/>
                        </a:ln>
                        <a:solidFill>
                          <a:srgbClr val="2F5597"/>
                        </a:solidFill>
                        <a:effectLst/>
                        <a:latin typeface="Calibri" panose="020F0502020204030204" pitchFamily="34" charset="0"/>
                        <a:ea typeface="Calibri" panose="020F0502020204030204" pitchFamily="34" charset="0"/>
                        <a:cs typeface="Calibri" panose="020F0502020204030204" pitchFamily="34" charset="0"/>
                      </a:endParaRPr>
                    </a:p>
                  </a:txBody>
                  <a:tcPr marL="91434" marR="91434" marT="45697" marB="45697" anchor="ctr" horzOverflow="overflow">
                    <a:lnL>
                      <a:noFill/>
                    </a:lnL>
                    <a:lnR w="28575" cap="flat" cmpd="sng" algn="ctr">
                      <a:solidFill>
                        <a:srgbClr val="F2F2F2"/>
                      </a:solidFill>
                      <a:prstDash val="solid"/>
                      <a:round/>
                      <a:headEnd type="none" w="med" len="med"/>
                      <a:tailEnd type="none" w="med" len="med"/>
                    </a:lnR>
                    <a:lnT w="28575" cap="flat" cmpd="sng" algn="ctr">
                      <a:solidFill>
                        <a:srgbClr val="F2F2F2"/>
                      </a:solidFill>
                      <a:prstDash val="solid"/>
                      <a:round/>
                      <a:headEnd type="none" w="med" len="med"/>
                      <a:tailEnd type="none" w="med" len="med"/>
                    </a:lnT>
                    <a:lnB w="28575" cap="flat" cmpd="sng" algn="ctr">
                      <a:solidFill>
                        <a:srgbClr val="F2F2F2"/>
                      </a:solidFill>
                      <a:prstDash val="solid"/>
                      <a:round/>
                      <a:headEnd type="none" w="med" len="med"/>
                      <a:tailEnd type="none" w="med" len="med"/>
                    </a:lnB>
                    <a:lnTlToBr>
                      <a:noFill/>
                    </a:lnTlToBr>
                    <a:lnBlToTr>
                      <a:noFill/>
                    </a:lnBlToTr>
                    <a:solidFill>
                      <a:srgbClr val="F2F2F2"/>
                    </a:solidFill>
                  </a:tcPr>
                </a:tc>
                <a:tc>
                  <a:txBody>
                    <a:bodyPr/>
                    <a:lstStyle>
                      <a:lvl1pPr>
                        <a:lnSpc>
                          <a:spcPct val="90000"/>
                        </a:lnSpc>
                        <a:spcBef>
                          <a:spcPts val="1000"/>
                        </a:spcBef>
                        <a:buFont typeface="Arial" pitchFamily="34" charset="0"/>
                        <a:defRPr sz="2400">
                          <a:solidFill>
                            <a:schemeClr val="tx1"/>
                          </a:solidFill>
                          <a:latin typeface="Calibri" pitchFamily="34" charset="0"/>
                        </a:defRPr>
                      </a:lvl1pPr>
                      <a:lvl2pPr marL="742950" indent="-285750">
                        <a:lnSpc>
                          <a:spcPct val="90000"/>
                        </a:lnSpc>
                        <a:spcBef>
                          <a:spcPts val="500"/>
                        </a:spcBef>
                        <a:buFont typeface="Arial" pitchFamily="34" charset="0"/>
                        <a:defRPr sz="2000">
                          <a:solidFill>
                            <a:schemeClr val="tx1"/>
                          </a:solidFill>
                          <a:latin typeface="Calibri" pitchFamily="34" charset="0"/>
                        </a:defRPr>
                      </a:lvl2pPr>
                      <a:lvl3pPr marL="1143000" indent="-228600">
                        <a:lnSpc>
                          <a:spcPct val="90000"/>
                        </a:lnSpc>
                        <a:spcBef>
                          <a:spcPts val="500"/>
                        </a:spcBef>
                        <a:buFont typeface="Arial" pitchFamily="34" charset="0"/>
                        <a:defRPr>
                          <a:solidFill>
                            <a:schemeClr val="tx1"/>
                          </a:solidFill>
                          <a:latin typeface="Calibri" pitchFamily="34" charset="0"/>
                        </a:defRPr>
                      </a:lvl3pPr>
                      <a:lvl4pPr marL="1600200" indent="-228600">
                        <a:lnSpc>
                          <a:spcPct val="90000"/>
                        </a:lnSpc>
                        <a:spcBef>
                          <a:spcPts val="500"/>
                        </a:spcBef>
                        <a:buFont typeface="Arial" pitchFamily="34" charset="0"/>
                        <a:defRPr sz="1600">
                          <a:solidFill>
                            <a:schemeClr val="tx1"/>
                          </a:solidFill>
                          <a:latin typeface="Calibri" pitchFamily="34" charset="0"/>
                        </a:defRPr>
                      </a:lvl4pPr>
                      <a:lvl5pPr marL="2057400" indent="-22860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200000"/>
                        </a:lnSpc>
                        <a:spcBef>
                          <a:spcPts val="0"/>
                        </a:spcBef>
                        <a:spcAft>
                          <a:spcPct val="0"/>
                        </a:spcAft>
                        <a:buClrTx/>
                        <a:buSzTx/>
                        <a:buFontTx/>
                        <a:buNone/>
                        <a:tabLst/>
                      </a:pPr>
                      <a:endParaRPr kumimoji="0" lang="en-US" altLang="en-US" sz="1400" b="1" i="0" u="none" strike="noStrike" cap="none" normalizeH="0" baseline="30000" dirty="0">
                        <a:ln>
                          <a:noFill/>
                        </a:ln>
                        <a:solidFill>
                          <a:srgbClr val="2F5597"/>
                        </a:solidFill>
                        <a:effectLst/>
                        <a:latin typeface="Calibri" panose="020F0502020204030204" pitchFamily="34" charset="0"/>
                        <a:ea typeface="Calibri" panose="020F0502020204030204" pitchFamily="34" charset="0"/>
                        <a:cs typeface="Calibri" panose="020F0502020204030204" pitchFamily="34" charset="0"/>
                      </a:endParaRPr>
                    </a:p>
                  </a:txBody>
                  <a:tcPr marL="91434" marR="91434" marT="45697" marB="45697" anchor="ctr" horzOverflow="overflow">
                    <a:lnL w="28575" cap="flat" cmpd="sng" algn="ctr">
                      <a:solidFill>
                        <a:srgbClr val="F2F2F2"/>
                      </a:solidFill>
                      <a:prstDash val="solid"/>
                      <a:round/>
                      <a:headEnd type="none" w="med" len="med"/>
                      <a:tailEnd type="none" w="med" len="med"/>
                    </a:lnL>
                    <a:lnR w="28575" cap="flat" cmpd="sng" algn="ctr">
                      <a:solidFill>
                        <a:srgbClr val="F2F2F2"/>
                      </a:solidFill>
                      <a:prstDash val="solid"/>
                      <a:round/>
                      <a:headEnd type="none" w="med" len="med"/>
                      <a:tailEnd type="none" w="med" len="med"/>
                    </a:lnR>
                    <a:lnT w="28575" cap="flat" cmpd="sng" algn="ctr">
                      <a:solidFill>
                        <a:srgbClr val="F2F2F2"/>
                      </a:solidFill>
                      <a:prstDash val="solid"/>
                      <a:round/>
                      <a:headEnd type="none" w="med" len="med"/>
                      <a:tailEnd type="none" w="med" len="med"/>
                    </a:lnT>
                    <a:lnB w="28575" cap="flat" cmpd="sng" algn="ctr">
                      <a:solidFill>
                        <a:srgbClr val="F2F2F2"/>
                      </a:solidFill>
                      <a:prstDash val="solid"/>
                      <a:round/>
                      <a:headEnd type="none" w="med" len="med"/>
                      <a:tailEnd type="none" w="med" len="med"/>
                    </a:lnB>
                    <a:lnTlToBr>
                      <a:noFill/>
                    </a:lnTlToBr>
                    <a:lnBlToTr>
                      <a:noFill/>
                    </a:lnBlToTr>
                    <a:solidFill>
                      <a:srgbClr val="F2F2F2"/>
                    </a:solidFill>
                  </a:tcPr>
                </a:tc>
                <a:tc>
                  <a:txBody>
                    <a:bodyPr/>
                    <a:lstStyle>
                      <a:lvl1pPr>
                        <a:lnSpc>
                          <a:spcPct val="90000"/>
                        </a:lnSpc>
                        <a:spcBef>
                          <a:spcPts val="1000"/>
                        </a:spcBef>
                        <a:buFont typeface="Arial" pitchFamily="34" charset="0"/>
                        <a:defRPr sz="2400">
                          <a:solidFill>
                            <a:schemeClr val="tx1"/>
                          </a:solidFill>
                          <a:latin typeface="Calibri" pitchFamily="34" charset="0"/>
                        </a:defRPr>
                      </a:lvl1pPr>
                      <a:lvl2pPr marL="742950" indent="-285750">
                        <a:lnSpc>
                          <a:spcPct val="90000"/>
                        </a:lnSpc>
                        <a:spcBef>
                          <a:spcPts val="500"/>
                        </a:spcBef>
                        <a:buFont typeface="Arial" pitchFamily="34" charset="0"/>
                        <a:defRPr sz="2000">
                          <a:solidFill>
                            <a:schemeClr val="tx1"/>
                          </a:solidFill>
                          <a:latin typeface="Calibri" pitchFamily="34" charset="0"/>
                        </a:defRPr>
                      </a:lvl2pPr>
                      <a:lvl3pPr marL="1143000" indent="-228600">
                        <a:lnSpc>
                          <a:spcPct val="90000"/>
                        </a:lnSpc>
                        <a:spcBef>
                          <a:spcPts val="500"/>
                        </a:spcBef>
                        <a:buFont typeface="Arial" pitchFamily="34" charset="0"/>
                        <a:defRPr>
                          <a:solidFill>
                            <a:schemeClr val="tx1"/>
                          </a:solidFill>
                          <a:latin typeface="Calibri" pitchFamily="34" charset="0"/>
                        </a:defRPr>
                      </a:lvl3pPr>
                      <a:lvl4pPr marL="1600200" indent="-228600">
                        <a:lnSpc>
                          <a:spcPct val="90000"/>
                        </a:lnSpc>
                        <a:spcBef>
                          <a:spcPts val="500"/>
                        </a:spcBef>
                        <a:buFont typeface="Arial" pitchFamily="34" charset="0"/>
                        <a:defRPr sz="1600">
                          <a:solidFill>
                            <a:schemeClr val="tx1"/>
                          </a:solidFill>
                          <a:latin typeface="Calibri" pitchFamily="34" charset="0"/>
                        </a:defRPr>
                      </a:lvl4pPr>
                      <a:lvl5pPr marL="2057400" indent="-22860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en-US" sz="1400" b="1" i="0" u="none" strike="noStrike" cap="none" normalizeH="0" baseline="30000" dirty="0">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Salary without taxes,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en-US" sz="1400" b="1" i="0" u="none" strike="noStrike" cap="none" normalizeH="0" baseline="30000" dirty="0">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per month</a:t>
                      </a:r>
                      <a:endParaRPr kumimoji="0" lang="en-GB" altLang="en-US" sz="1400" b="0" i="1" u="none" strike="noStrike" cap="none" normalizeH="0" baseline="30000" dirty="0">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txBody>
                  <a:tcPr marL="91434" marR="91434" marT="45697" marB="45697" anchor="ctr" horzOverflow="overflow">
                    <a:lnL w="28575" cap="flat" cmpd="sng" algn="ctr">
                      <a:solidFill>
                        <a:srgbClr val="F2F2F2"/>
                      </a:solidFill>
                      <a:prstDash val="solid"/>
                      <a:round/>
                      <a:headEnd type="none" w="med" len="med"/>
                      <a:tailEnd type="none" w="med" len="med"/>
                    </a:lnL>
                    <a:lnR w="28575" cap="flat" cmpd="sng" algn="ctr">
                      <a:solidFill>
                        <a:srgbClr val="F2F2F2"/>
                      </a:solidFill>
                      <a:prstDash val="solid"/>
                      <a:round/>
                      <a:headEnd type="none" w="med" len="med"/>
                      <a:tailEnd type="none" w="med" len="med"/>
                    </a:lnR>
                    <a:lnT w="28575" cap="flat" cmpd="sng" algn="ctr">
                      <a:solidFill>
                        <a:srgbClr val="F2F2F2"/>
                      </a:solidFill>
                      <a:prstDash val="solid"/>
                      <a:round/>
                      <a:headEnd type="none" w="med" len="med"/>
                      <a:tailEnd type="none" w="med" len="med"/>
                    </a:lnT>
                    <a:lnB w="28575" cap="flat" cmpd="sng" algn="ctr">
                      <a:solidFill>
                        <a:srgbClr val="F2F2F2"/>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itchFamily="34" charset="0"/>
                        <a:defRPr sz="2400">
                          <a:solidFill>
                            <a:schemeClr val="tx1"/>
                          </a:solidFill>
                          <a:latin typeface="Calibri" pitchFamily="34" charset="0"/>
                        </a:defRPr>
                      </a:lvl1pPr>
                      <a:lvl2pPr marL="742950" indent="-285750">
                        <a:lnSpc>
                          <a:spcPct val="90000"/>
                        </a:lnSpc>
                        <a:spcBef>
                          <a:spcPts val="500"/>
                        </a:spcBef>
                        <a:buFont typeface="Arial" pitchFamily="34" charset="0"/>
                        <a:defRPr sz="2000">
                          <a:solidFill>
                            <a:schemeClr val="tx1"/>
                          </a:solidFill>
                          <a:latin typeface="Calibri" pitchFamily="34" charset="0"/>
                        </a:defRPr>
                      </a:lvl2pPr>
                      <a:lvl3pPr marL="1143000" indent="-228600">
                        <a:lnSpc>
                          <a:spcPct val="90000"/>
                        </a:lnSpc>
                        <a:spcBef>
                          <a:spcPts val="500"/>
                        </a:spcBef>
                        <a:buFont typeface="Arial" pitchFamily="34" charset="0"/>
                        <a:defRPr>
                          <a:solidFill>
                            <a:schemeClr val="tx1"/>
                          </a:solidFill>
                          <a:latin typeface="Calibri" pitchFamily="34" charset="0"/>
                        </a:defRPr>
                      </a:lvl3pPr>
                      <a:lvl4pPr marL="1600200" indent="-228600">
                        <a:lnSpc>
                          <a:spcPct val="90000"/>
                        </a:lnSpc>
                        <a:spcBef>
                          <a:spcPts val="500"/>
                        </a:spcBef>
                        <a:buFont typeface="Arial" pitchFamily="34" charset="0"/>
                        <a:defRPr sz="1600">
                          <a:solidFill>
                            <a:schemeClr val="tx1"/>
                          </a:solidFill>
                          <a:latin typeface="Calibri" pitchFamily="34" charset="0"/>
                        </a:defRPr>
                      </a:lvl4pPr>
                      <a:lvl5pPr marL="2057400" indent="-22860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en-US" sz="1400" b="1" i="0" u="none" strike="noStrike" cap="none" normalizeH="0" baseline="30000" dirty="0">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Salary with taxes,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en-US" sz="1400" b="1" i="0" u="none" strike="noStrike" cap="none" normalizeH="0" baseline="30000" dirty="0">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per month</a:t>
                      </a:r>
                      <a:endParaRPr kumimoji="0" lang="en-US" altLang="en-US" sz="1400" b="0" i="1" u="none" strike="noStrike" cap="none" normalizeH="0" baseline="30000" dirty="0">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txBody>
                  <a:tcPr marL="91434" marR="91434" marT="45697" marB="45697" anchor="ctr" horzOverflow="overflow">
                    <a:lnL w="28575" cap="flat" cmpd="sng" algn="ctr">
                      <a:solidFill>
                        <a:srgbClr val="F2F2F2"/>
                      </a:solidFill>
                      <a:prstDash val="solid"/>
                      <a:round/>
                      <a:headEnd type="none" w="med" len="med"/>
                      <a:tailEnd type="none" w="med" len="med"/>
                    </a:lnL>
                    <a:lnR>
                      <a:noFill/>
                    </a:lnR>
                    <a:lnT w="28575" cap="flat" cmpd="sng" algn="ctr">
                      <a:solidFill>
                        <a:srgbClr val="F2F2F2"/>
                      </a:solidFill>
                      <a:prstDash val="solid"/>
                      <a:round/>
                      <a:headEnd type="none" w="med" len="med"/>
                      <a:tailEnd type="none" w="med" len="med"/>
                    </a:lnT>
                    <a:lnB w="28575" cap="flat" cmpd="sng" algn="ctr">
                      <a:solidFill>
                        <a:srgbClr val="F2F2F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627805">
                <a:tc gridSpan="2">
                  <a:txBody>
                    <a:bodyPr/>
                    <a:lstStyle>
                      <a:lvl1pPr>
                        <a:lnSpc>
                          <a:spcPct val="90000"/>
                        </a:lnSpc>
                        <a:spcBef>
                          <a:spcPts val="1000"/>
                        </a:spcBef>
                        <a:buFont typeface="Arial" pitchFamily="34" charset="0"/>
                        <a:defRPr sz="2400">
                          <a:solidFill>
                            <a:schemeClr val="tx1"/>
                          </a:solidFill>
                          <a:latin typeface="Calibri" pitchFamily="34" charset="0"/>
                        </a:defRPr>
                      </a:lvl1pPr>
                      <a:lvl2pPr marL="742950" indent="-285750">
                        <a:lnSpc>
                          <a:spcPct val="90000"/>
                        </a:lnSpc>
                        <a:spcBef>
                          <a:spcPts val="500"/>
                        </a:spcBef>
                        <a:buFont typeface="Arial" pitchFamily="34" charset="0"/>
                        <a:defRPr sz="2000">
                          <a:solidFill>
                            <a:schemeClr val="tx1"/>
                          </a:solidFill>
                          <a:latin typeface="Calibri" pitchFamily="34" charset="0"/>
                        </a:defRPr>
                      </a:lvl2pPr>
                      <a:lvl3pPr marL="1143000" indent="-228600">
                        <a:lnSpc>
                          <a:spcPct val="90000"/>
                        </a:lnSpc>
                        <a:spcBef>
                          <a:spcPts val="500"/>
                        </a:spcBef>
                        <a:buFont typeface="Arial" pitchFamily="34" charset="0"/>
                        <a:defRPr>
                          <a:solidFill>
                            <a:schemeClr val="tx1"/>
                          </a:solidFill>
                          <a:latin typeface="Calibri" pitchFamily="34" charset="0"/>
                        </a:defRPr>
                      </a:lvl3pPr>
                      <a:lvl4pPr marL="1600200" indent="-228600">
                        <a:lnSpc>
                          <a:spcPct val="90000"/>
                        </a:lnSpc>
                        <a:spcBef>
                          <a:spcPts val="500"/>
                        </a:spcBef>
                        <a:buFont typeface="Arial" pitchFamily="34" charset="0"/>
                        <a:defRPr sz="1600">
                          <a:solidFill>
                            <a:schemeClr val="tx1"/>
                          </a:solidFill>
                          <a:latin typeface="Calibri" pitchFamily="34" charset="0"/>
                        </a:defRPr>
                      </a:lvl4pPr>
                      <a:lvl5pPr marL="2057400" indent="-22860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1800" b="1" i="0" u="none" strike="noStrike" cap="none" normalizeH="0" baseline="30000" dirty="0">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MANAGER</a:t>
                      </a:r>
                      <a:br>
                        <a:rPr kumimoji="0" lang="en-US" altLang="en-US" sz="1800" b="1" i="0" u="none" strike="noStrike" cap="none" normalizeH="0" baseline="3000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kumimoji="0" lang="en-US" altLang="en-US" sz="1800" b="0" i="0" u="none" strike="noStrike" cap="none" normalizeH="0" baseline="30000" noProof="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Master of Engineering, 5 years of work experience, fluent English</a:t>
                      </a:r>
                      <a:endParaRPr kumimoji="0" lang="en-US" altLang="en-US" sz="1800" b="0" i="0" u="none" strike="noStrike"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endParaRPr>
                    </a:p>
                  </a:txBody>
                  <a:tcPr marL="91434" marR="91434" marT="45697" marB="45697" anchor="ctr" horzOverflow="overflow">
                    <a:lnL>
                      <a:noFill/>
                    </a:lnL>
                    <a:lnR w="28575" cap="flat" cmpd="sng" algn="ctr">
                      <a:solidFill>
                        <a:srgbClr val="F2F2F2"/>
                      </a:solidFill>
                      <a:prstDash val="solid"/>
                      <a:round/>
                      <a:headEnd type="none" w="med" len="med"/>
                      <a:tailEnd type="none" w="med" len="med"/>
                    </a:lnR>
                    <a:lnT w="28575" cap="flat" cmpd="sng" algn="ctr">
                      <a:solidFill>
                        <a:srgbClr val="F2F2F2"/>
                      </a:solidFill>
                      <a:prstDash val="solid"/>
                      <a:round/>
                      <a:headEnd type="none" w="med" len="med"/>
                      <a:tailEnd type="none" w="med" len="med"/>
                    </a:lnT>
                    <a:lnB w="28575" cap="flat" cmpd="sng" algn="ctr">
                      <a:solidFill>
                        <a:srgbClr val="F2F2F2"/>
                      </a:solidFill>
                      <a:prstDash val="solid"/>
                      <a:round/>
                      <a:headEnd type="none" w="med" len="med"/>
                      <a:tailEnd type="none" w="med" len="med"/>
                    </a:lnB>
                    <a:lnTlToBr>
                      <a:noFill/>
                    </a:lnTlToBr>
                    <a:lnBlToTr>
                      <a:noFill/>
                    </a:lnBlToTr>
                    <a:solidFill>
                      <a:srgbClr val="F2F2F2"/>
                    </a:solidFill>
                  </a:tcPr>
                </a:tc>
                <a:tc hMerge="1">
                  <a:txBody>
                    <a:bodyPr/>
                    <a:lstStyle/>
                    <a:p>
                      <a:endParaRPr lang="uk-UA"/>
                    </a:p>
                  </a:txBody>
                  <a:tcPr/>
                </a:tc>
                <a:tc>
                  <a:txBody>
                    <a:bodyPr/>
                    <a:lstStyle>
                      <a:lvl1pPr>
                        <a:lnSpc>
                          <a:spcPct val="90000"/>
                        </a:lnSpc>
                        <a:spcBef>
                          <a:spcPts val="1000"/>
                        </a:spcBef>
                        <a:buFont typeface="Arial" pitchFamily="34" charset="0"/>
                        <a:defRPr sz="2400">
                          <a:solidFill>
                            <a:schemeClr val="tx1"/>
                          </a:solidFill>
                          <a:latin typeface="Calibri" pitchFamily="34" charset="0"/>
                        </a:defRPr>
                      </a:lvl1pPr>
                      <a:lvl2pPr marL="742950" indent="-285750">
                        <a:lnSpc>
                          <a:spcPct val="90000"/>
                        </a:lnSpc>
                        <a:spcBef>
                          <a:spcPts val="500"/>
                        </a:spcBef>
                        <a:buFont typeface="Arial" pitchFamily="34" charset="0"/>
                        <a:defRPr sz="2000">
                          <a:solidFill>
                            <a:schemeClr val="tx1"/>
                          </a:solidFill>
                          <a:latin typeface="Calibri" pitchFamily="34" charset="0"/>
                        </a:defRPr>
                      </a:lvl2pPr>
                      <a:lvl3pPr marL="1143000" indent="-228600">
                        <a:lnSpc>
                          <a:spcPct val="90000"/>
                        </a:lnSpc>
                        <a:spcBef>
                          <a:spcPts val="500"/>
                        </a:spcBef>
                        <a:buFont typeface="Arial" pitchFamily="34" charset="0"/>
                        <a:defRPr>
                          <a:solidFill>
                            <a:schemeClr val="tx1"/>
                          </a:solidFill>
                          <a:latin typeface="Calibri" pitchFamily="34" charset="0"/>
                        </a:defRPr>
                      </a:lvl3pPr>
                      <a:lvl4pPr marL="1600200" indent="-228600">
                        <a:lnSpc>
                          <a:spcPct val="90000"/>
                        </a:lnSpc>
                        <a:spcBef>
                          <a:spcPts val="500"/>
                        </a:spcBef>
                        <a:buFont typeface="Arial" pitchFamily="34" charset="0"/>
                        <a:defRPr sz="1600">
                          <a:solidFill>
                            <a:schemeClr val="tx1"/>
                          </a:solidFill>
                          <a:latin typeface="Calibri" pitchFamily="34" charset="0"/>
                        </a:defRPr>
                      </a:lvl4pPr>
                      <a:lvl5pPr marL="2057400" indent="-22860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200000"/>
                        </a:lnSpc>
                        <a:spcBef>
                          <a:spcPts val="0"/>
                        </a:spcBef>
                        <a:spcAft>
                          <a:spcPct val="0"/>
                        </a:spcAft>
                        <a:buClrTx/>
                        <a:buSzTx/>
                        <a:buFontTx/>
                        <a:buNone/>
                        <a:tabLst/>
                      </a:pPr>
                      <a:r>
                        <a:rPr kumimoji="0" lang="en-GB" altLang="en-US" sz="1800" b="1" i="1" u="none" strike="noStrike"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 </a:t>
                      </a:r>
                      <a:r>
                        <a:rPr kumimoji="0" lang="en-GB" altLang="en-US" sz="1800" b="1" i="0" u="none" strike="noStrike"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 </a:t>
                      </a:r>
                      <a:r>
                        <a:rPr kumimoji="0" lang="uk-UA" altLang="en-US" sz="1800" b="1" i="1" u="none" strike="noStrike"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900</a:t>
                      </a:r>
                      <a:endParaRPr kumimoji="0" lang="en-GB" altLang="en-US" sz="1800" b="1" i="1" u="none" strike="noStrike"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endParaRPr>
                    </a:p>
                  </a:txBody>
                  <a:tcPr marL="91434" marR="91434" marT="45697" marB="45697" anchor="ctr" horzOverflow="overflow">
                    <a:lnL w="28575" cap="flat" cmpd="sng" algn="ctr">
                      <a:solidFill>
                        <a:srgbClr val="F2F2F2"/>
                      </a:solidFill>
                      <a:prstDash val="solid"/>
                      <a:round/>
                      <a:headEnd type="none" w="med" len="med"/>
                      <a:tailEnd type="none" w="med" len="med"/>
                    </a:lnL>
                    <a:lnR w="28575" cap="flat" cmpd="sng" algn="ctr">
                      <a:solidFill>
                        <a:srgbClr val="F2F2F2"/>
                      </a:solidFill>
                      <a:prstDash val="solid"/>
                      <a:round/>
                      <a:headEnd type="none" w="med" len="med"/>
                      <a:tailEnd type="none" w="med" len="med"/>
                    </a:lnR>
                    <a:lnT w="28575" cap="flat" cmpd="sng" algn="ctr">
                      <a:solidFill>
                        <a:srgbClr val="F2F2F2"/>
                      </a:solidFill>
                      <a:prstDash val="solid"/>
                      <a:round/>
                      <a:headEnd type="none" w="med" len="med"/>
                      <a:tailEnd type="none" w="med" len="med"/>
                    </a:lnT>
                    <a:lnB w="28575" cap="flat" cmpd="sng" algn="ctr">
                      <a:solidFill>
                        <a:srgbClr val="F2F2F2"/>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itchFamily="34" charset="0"/>
                        <a:defRPr sz="2400">
                          <a:solidFill>
                            <a:schemeClr val="tx1"/>
                          </a:solidFill>
                          <a:latin typeface="Calibri" pitchFamily="34" charset="0"/>
                        </a:defRPr>
                      </a:lvl1pPr>
                      <a:lvl2pPr marL="742950" indent="-285750">
                        <a:lnSpc>
                          <a:spcPct val="90000"/>
                        </a:lnSpc>
                        <a:spcBef>
                          <a:spcPts val="500"/>
                        </a:spcBef>
                        <a:buFont typeface="Arial" pitchFamily="34" charset="0"/>
                        <a:defRPr sz="2000">
                          <a:solidFill>
                            <a:schemeClr val="tx1"/>
                          </a:solidFill>
                          <a:latin typeface="Calibri" pitchFamily="34" charset="0"/>
                        </a:defRPr>
                      </a:lvl2pPr>
                      <a:lvl3pPr marL="1143000" indent="-228600">
                        <a:lnSpc>
                          <a:spcPct val="90000"/>
                        </a:lnSpc>
                        <a:spcBef>
                          <a:spcPts val="500"/>
                        </a:spcBef>
                        <a:buFont typeface="Arial" pitchFamily="34" charset="0"/>
                        <a:defRPr>
                          <a:solidFill>
                            <a:schemeClr val="tx1"/>
                          </a:solidFill>
                          <a:latin typeface="Calibri" pitchFamily="34" charset="0"/>
                        </a:defRPr>
                      </a:lvl3pPr>
                      <a:lvl4pPr marL="1600200" indent="-228600">
                        <a:lnSpc>
                          <a:spcPct val="90000"/>
                        </a:lnSpc>
                        <a:spcBef>
                          <a:spcPts val="500"/>
                        </a:spcBef>
                        <a:buFont typeface="Arial" pitchFamily="34" charset="0"/>
                        <a:defRPr sz="1600">
                          <a:solidFill>
                            <a:schemeClr val="tx1"/>
                          </a:solidFill>
                          <a:latin typeface="Calibri" pitchFamily="34" charset="0"/>
                        </a:defRPr>
                      </a:lvl4pPr>
                      <a:lvl5pPr marL="2057400" indent="-22860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200000"/>
                        </a:lnSpc>
                        <a:spcBef>
                          <a:spcPts val="0"/>
                        </a:spcBef>
                        <a:spcAft>
                          <a:spcPct val="0"/>
                        </a:spcAft>
                        <a:buClrTx/>
                        <a:buSzTx/>
                        <a:buFontTx/>
                        <a:buNone/>
                        <a:tabLst/>
                      </a:pPr>
                      <a:r>
                        <a:rPr kumimoji="0" lang="en-GB" altLang="en-US" sz="1800" b="1" i="0" u="none" strike="noStrike"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 € </a:t>
                      </a:r>
                      <a:r>
                        <a:rPr kumimoji="0" lang="uk-UA" altLang="en-US" sz="1800" b="1" i="0" u="none" strike="noStrike"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1364</a:t>
                      </a:r>
                      <a:endParaRPr kumimoji="0" lang="en-GB" altLang="en-US" sz="1800" b="1" i="0" u="none" strike="noStrike"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endParaRPr>
                    </a:p>
                  </a:txBody>
                  <a:tcPr marL="91434" marR="91434" marT="45697" marB="45697" anchor="ctr" horzOverflow="overflow">
                    <a:lnL w="28575" cap="flat" cmpd="sng" algn="ctr">
                      <a:solidFill>
                        <a:srgbClr val="F2F2F2"/>
                      </a:solidFill>
                      <a:prstDash val="solid"/>
                      <a:round/>
                      <a:headEnd type="none" w="med" len="med"/>
                      <a:tailEnd type="none" w="med" len="med"/>
                    </a:lnL>
                    <a:lnR>
                      <a:noFill/>
                    </a:lnR>
                    <a:lnT w="28575" cap="flat" cmpd="sng" algn="ctr">
                      <a:solidFill>
                        <a:srgbClr val="F2F2F2"/>
                      </a:solidFill>
                      <a:prstDash val="solid"/>
                      <a:round/>
                      <a:headEnd type="none" w="med" len="med"/>
                      <a:tailEnd type="none" w="med" len="med"/>
                    </a:lnT>
                    <a:lnB w="28575" cap="flat" cmpd="sng" algn="ctr">
                      <a:solidFill>
                        <a:srgbClr val="F2F2F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627805">
                <a:tc gridSpan="2">
                  <a:txBody>
                    <a:bodyPr/>
                    <a:lstStyle>
                      <a:lvl1pPr>
                        <a:lnSpc>
                          <a:spcPct val="90000"/>
                        </a:lnSpc>
                        <a:spcBef>
                          <a:spcPts val="1000"/>
                        </a:spcBef>
                        <a:buFont typeface="Arial" pitchFamily="34" charset="0"/>
                        <a:defRPr sz="2400">
                          <a:solidFill>
                            <a:schemeClr val="tx1"/>
                          </a:solidFill>
                          <a:latin typeface="Calibri" pitchFamily="34" charset="0"/>
                        </a:defRPr>
                      </a:lvl1pPr>
                      <a:lvl2pPr marL="742950" indent="-285750">
                        <a:lnSpc>
                          <a:spcPct val="90000"/>
                        </a:lnSpc>
                        <a:spcBef>
                          <a:spcPts val="500"/>
                        </a:spcBef>
                        <a:buFont typeface="Arial" pitchFamily="34" charset="0"/>
                        <a:defRPr sz="2000">
                          <a:solidFill>
                            <a:schemeClr val="tx1"/>
                          </a:solidFill>
                          <a:latin typeface="Calibri" pitchFamily="34" charset="0"/>
                        </a:defRPr>
                      </a:lvl2pPr>
                      <a:lvl3pPr marL="1143000" indent="-228600">
                        <a:lnSpc>
                          <a:spcPct val="90000"/>
                        </a:lnSpc>
                        <a:spcBef>
                          <a:spcPts val="500"/>
                        </a:spcBef>
                        <a:buFont typeface="Arial" pitchFamily="34" charset="0"/>
                        <a:defRPr>
                          <a:solidFill>
                            <a:schemeClr val="tx1"/>
                          </a:solidFill>
                          <a:latin typeface="Calibri" pitchFamily="34" charset="0"/>
                        </a:defRPr>
                      </a:lvl3pPr>
                      <a:lvl4pPr marL="1600200" indent="-228600">
                        <a:lnSpc>
                          <a:spcPct val="90000"/>
                        </a:lnSpc>
                        <a:spcBef>
                          <a:spcPts val="500"/>
                        </a:spcBef>
                        <a:buFont typeface="Arial" pitchFamily="34" charset="0"/>
                        <a:defRPr sz="1600">
                          <a:solidFill>
                            <a:schemeClr val="tx1"/>
                          </a:solidFill>
                          <a:latin typeface="Calibri" pitchFamily="34" charset="0"/>
                        </a:defRPr>
                      </a:lvl4pPr>
                      <a:lvl5pPr marL="2057400" indent="-22860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1800" b="1" i="0" u="none" strike="noStrike" cap="none" normalizeH="0" baseline="30000" noProof="0" dirty="0">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ENGINEER</a:t>
                      </a:r>
                      <a:br>
                        <a:rPr kumimoji="0" lang="uk-UA" altLang="en-US" sz="1800" b="0" i="0" u="none" strike="noStrike" cap="none" normalizeH="0" baseline="30000" noProof="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kumimoji="0" lang="en-US" altLang="en-US" sz="1800" b="0" i="0" u="none" strike="noStrike" cap="none" normalizeH="0" baseline="30000" noProof="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Master of Engineering, 3-5 years of work experience, basic English</a:t>
                      </a:r>
                      <a:endParaRPr kumimoji="0" lang="uk-UA" altLang="en-US" sz="1800" b="0" i="0" u="none" strike="noStrike" cap="none" normalizeH="0" baseline="30000" noProof="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endParaRPr>
                    </a:p>
                  </a:txBody>
                  <a:tcPr marL="91434" marR="91434" marT="45697" marB="45697" anchor="ctr" horzOverflow="overflow">
                    <a:lnL>
                      <a:noFill/>
                    </a:lnL>
                    <a:lnR w="28575" cap="flat" cmpd="sng" algn="ctr">
                      <a:solidFill>
                        <a:srgbClr val="F2F2F2"/>
                      </a:solidFill>
                      <a:prstDash val="solid"/>
                      <a:round/>
                      <a:headEnd type="none" w="med" len="med"/>
                      <a:tailEnd type="none" w="med" len="med"/>
                    </a:lnR>
                    <a:lnT w="28575" cap="flat" cmpd="sng" algn="ctr">
                      <a:solidFill>
                        <a:srgbClr val="F2F2F2"/>
                      </a:solidFill>
                      <a:prstDash val="solid"/>
                      <a:round/>
                      <a:headEnd type="none" w="med" len="med"/>
                      <a:tailEnd type="none" w="med" len="med"/>
                    </a:lnT>
                    <a:lnB w="28575" cap="flat" cmpd="sng" algn="ctr">
                      <a:solidFill>
                        <a:srgbClr val="F2F2F2"/>
                      </a:solidFill>
                      <a:prstDash val="solid"/>
                      <a:round/>
                      <a:headEnd type="none" w="med" len="med"/>
                      <a:tailEnd type="none" w="med" len="med"/>
                    </a:lnB>
                    <a:lnTlToBr>
                      <a:noFill/>
                    </a:lnTlToBr>
                    <a:lnBlToTr>
                      <a:noFill/>
                    </a:lnBlToTr>
                    <a:solidFill>
                      <a:srgbClr val="F2F2F2"/>
                    </a:solidFill>
                  </a:tcPr>
                </a:tc>
                <a:tc hMerge="1">
                  <a:txBody>
                    <a:bodyPr/>
                    <a:lstStyle/>
                    <a:p>
                      <a:endParaRPr lang="uk-UA"/>
                    </a:p>
                  </a:txBody>
                  <a:tcPr/>
                </a:tc>
                <a:tc>
                  <a:txBody>
                    <a:bodyPr/>
                    <a:lstStyle>
                      <a:lvl1pPr>
                        <a:lnSpc>
                          <a:spcPct val="90000"/>
                        </a:lnSpc>
                        <a:spcBef>
                          <a:spcPts val="1000"/>
                        </a:spcBef>
                        <a:buFont typeface="Arial" pitchFamily="34" charset="0"/>
                        <a:defRPr sz="2400">
                          <a:solidFill>
                            <a:schemeClr val="tx1"/>
                          </a:solidFill>
                          <a:latin typeface="Calibri" pitchFamily="34" charset="0"/>
                        </a:defRPr>
                      </a:lvl1pPr>
                      <a:lvl2pPr marL="742950" indent="-285750">
                        <a:lnSpc>
                          <a:spcPct val="90000"/>
                        </a:lnSpc>
                        <a:spcBef>
                          <a:spcPts val="500"/>
                        </a:spcBef>
                        <a:buFont typeface="Arial" pitchFamily="34" charset="0"/>
                        <a:defRPr sz="2000">
                          <a:solidFill>
                            <a:schemeClr val="tx1"/>
                          </a:solidFill>
                          <a:latin typeface="Calibri" pitchFamily="34" charset="0"/>
                        </a:defRPr>
                      </a:lvl2pPr>
                      <a:lvl3pPr marL="1143000" indent="-228600">
                        <a:lnSpc>
                          <a:spcPct val="90000"/>
                        </a:lnSpc>
                        <a:spcBef>
                          <a:spcPts val="500"/>
                        </a:spcBef>
                        <a:buFont typeface="Arial" pitchFamily="34" charset="0"/>
                        <a:defRPr>
                          <a:solidFill>
                            <a:schemeClr val="tx1"/>
                          </a:solidFill>
                          <a:latin typeface="Calibri" pitchFamily="34" charset="0"/>
                        </a:defRPr>
                      </a:lvl3pPr>
                      <a:lvl4pPr marL="1600200" indent="-228600">
                        <a:lnSpc>
                          <a:spcPct val="90000"/>
                        </a:lnSpc>
                        <a:spcBef>
                          <a:spcPts val="500"/>
                        </a:spcBef>
                        <a:buFont typeface="Arial" pitchFamily="34" charset="0"/>
                        <a:defRPr sz="1600">
                          <a:solidFill>
                            <a:schemeClr val="tx1"/>
                          </a:solidFill>
                          <a:latin typeface="Calibri" pitchFamily="34" charset="0"/>
                        </a:defRPr>
                      </a:lvl4pPr>
                      <a:lvl5pPr marL="2057400" indent="-22860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200000"/>
                        </a:lnSpc>
                        <a:spcBef>
                          <a:spcPts val="0"/>
                        </a:spcBef>
                        <a:spcAft>
                          <a:spcPct val="0"/>
                        </a:spcAft>
                        <a:buClrTx/>
                        <a:buSzTx/>
                        <a:buFontTx/>
                        <a:buNone/>
                        <a:tabLst/>
                      </a:pPr>
                      <a:r>
                        <a:rPr kumimoji="0" lang="en-GB" altLang="en-US" sz="1800" b="1" i="0" u="none" strike="noStrike"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 € </a:t>
                      </a:r>
                      <a:r>
                        <a:rPr kumimoji="0" lang="uk-UA" altLang="en-US" sz="1800" b="1" i="0" u="none" strike="noStrike"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600</a:t>
                      </a:r>
                      <a:endParaRPr kumimoji="0" lang="en-GB" altLang="en-US" sz="1800" b="1" i="0" u="none" strike="noStrike"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endParaRPr>
                    </a:p>
                  </a:txBody>
                  <a:tcPr marL="91434" marR="91434" marT="45697" marB="45697" anchor="ctr" horzOverflow="overflow">
                    <a:lnL w="28575" cap="flat" cmpd="sng" algn="ctr">
                      <a:solidFill>
                        <a:srgbClr val="F2F2F2"/>
                      </a:solidFill>
                      <a:prstDash val="solid"/>
                      <a:round/>
                      <a:headEnd type="none" w="med" len="med"/>
                      <a:tailEnd type="none" w="med" len="med"/>
                    </a:lnL>
                    <a:lnR w="28575" cap="flat" cmpd="sng" algn="ctr">
                      <a:solidFill>
                        <a:srgbClr val="F2F2F2"/>
                      </a:solidFill>
                      <a:prstDash val="solid"/>
                      <a:round/>
                      <a:headEnd type="none" w="med" len="med"/>
                      <a:tailEnd type="none" w="med" len="med"/>
                    </a:lnR>
                    <a:lnT w="28575" cap="flat" cmpd="sng" algn="ctr">
                      <a:solidFill>
                        <a:srgbClr val="F2F2F2"/>
                      </a:solidFill>
                      <a:prstDash val="solid"/>
                      <a:round/>
                      <a:headEnd type="none" w="med" len="med"/>
                      <a:tailEnd type="none" w="med" len="med"/>
                    </a:lnT>
                    <a:lnB w="28575" cap="flat" cmpd="sng" algn="ctr">
                      <a:solidFill>
                        <a:srgbClr val="F2F2F2"/>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itchFamily="34" charset="0"/>
                        <a:defRPr sz="2400">
                          <a:solidFill>
                            <a:schemeClr val="tx1"/>
                          </a:solidFill>
                          <a:latin typeface="Calibri" pitchFamily="34" charset="0"/>
                        </a:defRPr>
                      </a:lvl1pPr>
                      <a:lvl2pPr marL="742950" indent="-285750">
                        <a:lnSpc>
                          <a:spcPct val="90000"/>
                        </a:lnSpc>
                        <a:spcBef>
                          <a:spcPts val="500"/>
                        </a:spcBef>
                        <a:buFont typeface="Arial" pitchFamily="34" charset="0"/>
                        <a:defRPr sz="2000">
                          <a:solidFill>
                            <a:schemeClr val="tx1"/>
                          </a:solidFill>
                          <a:latin typeface="Calibri" pitchFamily="34" charset="0"/>
                        </a:defRPr>
                      </a:lvl2pPr>
                      <a:lvl3pPr marL="1143000" indent="-228600">
                        <a:lnSpc>
                          <a:spcPct val="90000"/>
                        </a:lnSpc>
                        <a:spcBef>
                          <a:spcPts val="500"/>
                        </a:spcBef>
                        <a:buFont typeface="Arial" pitchFamily="34" charset="0"/>
                        <a:defRPr>
                          <a:solidFill>
                            <a:schemeClr val="tx1"/>
                          </a:solidFill>
                          <a:latin typeface="Calibri" pitchFamily="34" charset="0"/>
                        </a:defRPr>
                      </a:lvl3pPr>
                      <a:lvl4pPr marL="1600200" indent="-228600">
                        <a:lnSpc>
                          <a:spcPct val="90000"/>
                        </a:lnSpc>
                        <a:spcBef>
                          <a:spcPts val="500"/>
                        </a:spcBef>
                        <a:buFont typeface="Arial" pitchFamily="34" charset="0"/>
                        <a:defRPr sz="1600">
                          <a:solidFill>
                            <a:schemeClr val="tx1"/>
                          </a:solidFill>
                          <a:latin typeface="Calibri" pitchFamily="34" charset="0"/>
                        </a:defRPr>
                      </a:lvl4pPr>
                      <a:lvl5pPr marL="2057400" indent="-22860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200000"/>
                        </a:lnSpc>
                        <a:spcBef>
                          <a:spcPts val="0"/>
                        </a:spcBef>
                        <a:spcAft>
                          <a:spcPct val="0"/>
                        </a:spcAft>
                        <a:buClrTx/>
                        <a:buSzTx/>
                        <a:buFontTx/>
                        <a:buNone/>
                        <a:tabLst/>
                      </a:pPr>
                      <a:r>
                        <a:rPr kumimoji="0" lang="en-GB" altLang="en-US" sz="1800" b="1" i="0" u="none" strike="noStrike"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 € </a:t>
                      </a:r>
                      <a:r>
                        <a:rPr kumimoji="0" lang="uk-UA" altLang="en-US" sz="1800" b="1" i="0" u="none" strike="noStrike"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909,3</a:t>
                      </a:r>
                      <a:endParaRPr kumimoji="0" lang="en-GB" altLang="en-US" sz="1800" b="1" i="0" u="none" strike="noStrike"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endParaRPr>
                    </a:p>
                  </a:txBody>
                  <a:tcPr marL="91434" marR="91434" marT="45697" marB="45697" anchor="ctr" horzOverflow="overflow">
                    <a:lnL w="28575" cap="flat" cmpd="sng" algn="ctr">
                      <a:solidFill>
                        <a:srgbClr val="F2F2F2"/>
                      </a:solidFill>
                      <a:prstDash val="solid"/>
                      <a:round/>
                      <a:headEnd type="none" w="med" len="med"/>
                      <a:tailEnd type="none" w="med" len="med"/>
                    </a:lnL>
                    <a:lnR>
                      <a:noFill/>
                    </a:lnR>
                    <a:lnT w="28575" cap="flat" cmpd="sng" algn="ctr">
                      <a:solidFill>
                        <a:srgbClr val="F2F2F2"/>
                      </a:solidFill>
                      <a:prstDash val="solid"/>
                      <a:round/>
                      <a:headEnd type="none" w="med" len="med"/>
                      <a:tailEnd type="none" w="med" len="med"/>
                    </a:lnT>
                    <a:lnB w="28575" cap="flat" cmpd="sng" algn="ctr">
                      <a:solidFill>
                        <a:srgbClr val="F2F2F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448419">
                <a:tc gridSpan="2">
                  <a:txBody>
                    <a:bodyPr/>
                    <a:lstStyle>
                      <a:lvl1pPr>
                        <a:lnSpc>
                          <a:spcPct val="90000"/>
                        </a:lnSpc>
                        <a:spcBef>
                          <a:spcPts val="1000"/>
                        </a:spcBef>
                        <a:buFont typeface="Arial" pitchFamily="34" charset="0"/>
                        <a:defRPr sz="2400">
                          <a:solidFill>
                            <a:schemeClr val="tx1"/>
                          </a:solidFill>
                          <a:latin typeface="Calibri" pitchFamily="34" charset="0"/>
                        </a:defRPr>
                      </a:lvl1pPr>
                      <a:lvl2pPr marL="742950" indent="-285750">
                        <a:lnSpc>
                          <a:spcPct val="90000"/>
                        </a:lnSpc>
                        <a:spcBef>
                          <a:spcPts val="500"/>
                        </a:spcBef>
                        <a:buFont typeface="Arial" pitchFamily="34" charset="0"/>
                        <a:defRPr sz="2000">
                          <a:solidFill>
                            <a:schemeClr val="tx1"/>
                          </a:solidFill>
                          <a:latin typeface="Calibri" pitchFamily="34" charset="0"/>
                        </a:defRPr>
                      </a:lvl2pPr>
                      <a:lvl3pPr marL="1143000" indent="-228600">
                        <a:lnSpc>
                          <a:spcPct val="90000"/>
                        </a:lnSpc>
                        <a:spcBef>
                          <a:spcPts val="500"/>
                        </a:spcBef>
                        <a:buFont typeface="Arial" pitchFamily="34" charset="0"/>
                        <a:defRPr>
                          <a:solidFill>
                            <a:schemeClr val="tx1"/>
                          </a:solidFill>
                          <a:latin typeface="Calibri" pitchFamily="34" charset="0"/>
                        </a:defRPr>
                      </a:lvl3pPr>
                      <a:lvl4pPr marL="1600200" indent="-228600">
                        <a:lnSpc>
                          <a:spcPct val="90000"/>
                        </a:lnSpc>
                        <a:spcBef>
                          <a:spcPts val="500"/>
                        </a:spcBef>
                        <a:buFont typeface="Arial" pitchFamily="34" charset="0"/>
                        <a:defRPr sz="1600">
                          <a:solidFill>
                            <a:schemeClr val="tx1"/>
                          </a:solidFill>
                          <a:latin typeface="Calibri" pitchFamily="34" charset="0"/>
                        </a:defRPr>
                      </a:lvl4pPr>
                      <a:lvl5pPr marL="2057400" indent="-22860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1800" b="1" i="0" u="none" strike="noStrike" cap="none" normalizeH="0" baseline="30000" noProof="0" dirty="0">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WORKER</a:t>
                      </a:r>
                      <a:br>
                        <a:rPr kumimoji="0" lang="uk-UA" altLang="en-US" sz="1800" b="0" i="0" u="none" strike="noStrike" cap="none" normalizeH="0" baseline="30000" noProof="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kumimoji="0" lang="en-US" altLang="en-US" sz="1800" b="0" i="0" u="none" strike="noStrike" cap="none" normalizeH="0" baseline="30000" noProof="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College, 3 years of work experience or more</a:t>
                      </a:r>
                      <a:endParaRPr kumimoji="0" lang="uk-UA" altLang="en-US" sz="1800" b="0" i="0" u="none" strike="noStrike" cap="none" normalizeH="0" baseline="30000" noProof="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endParaRPr>
                    </a:p>
                  </a:txBody>
                  <a:tcPr marL="91434" marR="91434" marT="45697" marB="45697" anchor="ctr" horzOverflow="overflow">
                    <a:lnL>
                      <a:noFill/>
                    </a:lnL>
                    <a:lnR w="28575" cap="flat" cmpd="sng" algn="ctr">
                      <a:solidFill>
                        <a:srgbClr val="F2F2F2"/>
                      </a:solidFill>
                      <a:prstDash val="solid"/>
                      <a:round/>
                      <a:headEnd type="none" w="med" len="med"/>
                      <a:tailEnd type="none" w="med" len="med"/>
                    </a:lnR>
                    <a:lnT w="28575" cap="flat" cmpd="sng" algn="ctr">
                      <a:solidFill>
                        <a:srgbClr val="F2F2F2"/>
                      </a:solidFill>
                      <a:prstDash val="solid"/>
                      <a:round/>
                      <a:headEnd type="none" w="med" len="med"/>
                      <a:tailEnd type="none" w="med" len="med"/>
                    </a:lnT>
                    <a:lnB w="28575" cap="flat" cmpd="sng" algn="ctr">
                      <a:solidFill>
                        <a:srgbClr val="F2F2F2"/>
                      </a:solidFill>
                      <a:prstDash val="solid"/>
                      <a:round/>
                      <a:headEnd type="none" w="med" len="med"/>
                      <a:tailEnd type="none" w="med" len="med"/>
                    </a:lnB>
                    <a:lnTlToBr>
                      <a:noFill/>
                    </a:lnTlToBr>
                    <a:lnBlToTr>
                      <a:noFill/>
                    </a:lnBlToTr>
                    <a:solidFill>
                      <a:srgbClr val="F2F2F2"/>
                    </a:solidFill>
                  </a:tcPr>
                </a:tc>
                <a:tc hMerge="1">
                  <a:txBody>
                    <a:bodyPr/>
                    <a:lstStyle/>
                    <a:p>
                      <a:endParaRPr lang="uk-UA"/>
                    </a:p>
                  </a:txBody>
                  <a:tcPr/>
                </a:tc>
                <a:tc>
                  <a:txBody>
                    <a:bodyPr/>
                    <a:lstStyle>
                      <a:lvl1pPr>
                        <a:lnSpc>
                          <a:spcPct val="90000"/>
                        </a:lnSpc>
                        <a:spcBef>
                          <a:spcPts val="1000"/>
                        </a:spcBef>
                        <a:buFont typeface="Arial" pitchFamily="34" charset="0"/>
                        <a:defRPr sz="2400">
                          <a:solidFill>
                            <a:schemeClr val="tx1"/>
                          </a:solidFill>
                          <a:latin typeface="Calibri" pitchFamily="34" charset="0"/>
                        </a:defRPr>
                      </a:lvl1pPr>
                      <a:lvl2pPr marL="742950" indent="-285750">
                        <a:lnSpc>
                          <a:spcPct val="90000"/>
                        </a:lnSpc>
                        <a:spcBef>
                          <a:spcPts val="500"/>
                        </a:spcBef>
                        <a:buFont typeface="Arial" pitchFamily="34" charset="0"/>
                        <a:defRPr sz="2000">
                          <a:solidFill>
                            <a:schemeClr val="tx1"/>
                          </a:solidFill>
                          <a:latin typeface="Calibri" pitchFamily="34" charset="0"/>
                        </a:defRPr>
                      </a:lvl2pPr>
                      <a:lvl3pPr marL="1143000" indent="-228600">
                        <a:lnSpc>
                          <a:spcPct val="90000"/>
                        </a:lnSpc>
                        <a:spcBef>
                          <a:spcPts val="500"/>
                        </a:spcBef>
                        <a:buFont typeface="Arial" pitchFamily="34" charset="0"/>
                        <a:defRPr>
                          <a:solidFill>
                            <a:schemeClr val="tx1"/>
                          </a:solidFill>
                          <a:latin typeface="Calibri" pitchFamily="34" charset="0"/>
                        </a:defRPr>
                      </a:lvl3pPr>
                      <a:lvl4pPr marL="1600200" indent="-228600">
                        <a:lnSpc>
                          <a:spcPct val="90000"/>
                        </a:lnSpc>
                        <a:spcBef>
                          <a:spcPts val="500"/>
                        </a:spcBef>
                        <a:buFont typeface="Arial" pitchFamily="34" charset="0"/>
                        <a:defRPr sz="1600">
                          <a:solidFill>
                            <a:schemeClr val="tx1"/>
                          </a:solidFill>
                          <a:latin typeface="Calibri" pitchFamily="34" charset="0"/>
                        </a:defRPr>
                      </a:lvl4pPr>
                      <a:lvl5pPr marL="2057400" indent="-22860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200000"/>
                        </a:lnSpc>
                        <a:spcBef>
                          <a:spcPts val="0"/>
                        </a:spcBef>
                        <a:spcAft>
                          <a:spcPct val="0"/>
                        </a:spcAft>
                        <a:buClrTx/>
                        <a:buSzTx/>
                        <a:buFontTx/>
                        <a:buNone/>
                        <a:tabLst/>
                      </a:pPr>
                      <a:r>
                        <a:rPr kumimoji="0" lang="en-GB" altLang="en-US" sz="1800" b="1" i="0" u="none" strike="noStrike"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 € </a:t>
                      </a:r>
                      <a:r>
                        <a:rPr kumimoji="0" lang="uk-UA" altLang="en-US" sz="1800" b="1" i="0" u="none" strike="noStrike"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350</a:t>
                      </a:r>
                      <a:endParaRPr kumimoji="0" lang="en-GB" altLang="en-US" sz="1800" b="1" i="0" u="none" strike="noStrike"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endParaRPr>
                    </a:p>
                  </a:txBody>
                  <a:tcPr marL="91434" marR="91434" marT="45697" marB="45697" anchor="ctr" horzOverflow="overflow">
                    <a:lnL w="28575" cap="flat" cmpd="sng" algn="ctr">
                      <a:solidFill>
                        <a:srgbClr val="F2F2F2"/>
                      </a:solidFill>
                      <a:prstDash val="solid"/>
                      <a:round/>
                      <a:headEnd type="none" w="med" len="med"/>
                      <a:tailEnd type="none" w="med" len="med"/>
                    </a:lnL>
                    <a:lnR w="28575" cap="flat" cmpd="sng" algn="ctr">
                      <a:solidFill>
                        <a:srgbClr val="F2F2F2"/>
                      </a:solidFill>
                      <a:prstDash val="solid"/>
                      <a:round/>
                      <a:headEnd type="none" w="med" len="med"/>
                      <a:tailEnd type="none" w="med" len="med"/>
                    </a:lnR>
                    <a:lnT w="28575" cap="flat" cmpd="sng" algn="ctr">
                      <a:solidFill>
                        <a:srgbClr val="F2F2F2"/>
                      </a:solidFill>
                      <a:prstDash val="solid"/>
                      <a:round/>
                      <a:headEnd type="none" w="med" len="med"/>
                      <a:tailEnd type="none" w="med" len="med"/>
                    </a:lnT>
                    <a:lnB w="28575" cap="flat" cmpd="sng" algn="ctr">
                      <a:solidFill>
                        <a:srgbClr val="F2F2F2"/>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itchFamily="34" charset="0"/>
                        <a:defRPr sz="2400">
                          <a:solidFill>
                            <a:schemeClr val="tx1"/>
                          </a:solidFill>
                          <a:latin typeface="Calibri" pitchFamily="34" charset="0"/>
                        </a:defRPr>
                      </a:lvl1pPr>
                      <a:lvl2pPr marL="742950" indent="-285750">
                        <a:lnSpc>
                          <a:spcPct val="90000"/>
                        </a:lnSpc>
                        <a:spcBef>
                          <a:spcPts val="500"/>
                        </a:spcBef>
                        <a:buFont typeface="Arial" pitchFamily="34" charset="0"/>
                        <a:defRPr sz="2000">
                          <a:solidFill>
                            <a:schemeClr val="tx1"/>
                          </a:solidFill>
                          <a:latin typeface="Calibri" pitchFamily="34" charset="0"/>
                        </a:defRPr>
                      </a:lvl2pPr>
                      <a:lvl3pPr marL="1143000" indent="-228600">
                        <a:lnSpc>
                          <a:spcPct val="90000"/>
                        </a:lnSpc>
                        <a:spcBef>
                          <a:spcPts val="500"/>
                        </a:spcBef>
                        <a:buFont typeface="Arial" pitchFamily="34" charset="0"/>
                        <a:defRPr>
                          <a:solidFill>
                            <a:schemeClr val="tx1"/>
                          </a:solidFill>
                          <a:latin typeface="Calibri" pitchFamily="34" charset="0"/>
                        </a:defRPr>
                      </a:lvl3pPr>
                      <a:lvl4pPr marL="1600200" indent="-228600">
                        <a:lnSpc>
                          <a:spcPct val="90000"/>
                        </a:lnSpc>
                        <a:spcBef>
                          <a:spcPts val="500"/>
                        </a:spcBef>
                        <a:buFont typeface="Arial" pitchFamily="34" charset="0"/>
                        <a:defRPr sz="1600">
                          <a:solidFill>
                            <a:schemeClr val="tx1"/>
                          </a:solidFill>
                          <a:latin typeface="Calibri" pitchFamily="34" charset="0"/>
                        </a:defRPr>
                      </a:lvl4pPr>
                      <a:lvl5pPr marL="2057400" indent="-22860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200000"/>
                        </a:lnSpc>
                        <a:spcBef>
                          <a:spcPts val="0"/>
                        </a:spcBef>
                        <a:spcAft>
                          <a:spcPct val="0"/>
                        </a:spcAft>
                        <a:buClrTx/>
                        <a:buSzTx/>
                        <a:buFontTx/>
                        <a:buNone/>
                        <a:tabLst/>
                      </a:pPr>
                      <a:r>
                        <a:rPr kumimoji="0" lang="en-GB" altLang="en-US" sz="1800" b="1" i="0" u="none" strike="noStrike"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 € </a:t>
                      </a:r>
                      <a:r>
                        <a:rPr kumimoji="0" lang="uk-UA" altLang="en-US" sz="1800" b="1" i="0" u="none" strike="noStrike"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530,5</a:t>
                      </a:r>
                      <a:endParaRPr kumimoji="0" lang="en-GB" altLang="en-US" sz="1800" b="1" i="0" u="none" strike="noStrike"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endParaRPr>
                    </a:p>
                  </a:txBody>
                  <a:tcPr marL="91434" marR="91434" marT="45697" marB="45697" anchor="ctr" horzOverflow="overflow">
                    <a:lnL w="28575" cap="flat" cmpd="sng" algn="ctr">
                      <a:solidFill>
                        <a:srgbClr val="F2F2F2"/>
                      </a:solidFill>
                      <a:prstDash val="solid"/>
                      <a:round/>
                      <a:headEnd type="none" w="med" len="med"/>
                      <a:tailEnd type="none" w="med" len="med"/>
                    </a:lnL>
                    <a:lnR>
                      <a:noFill/>
                    </a:lnR>
                    <a:lnT w="28575" cap="flat" cmpd="sng" algn="ctr">
                      <a:solidFill>
                        <a:srgbClr val="F2F2F2"/>
                      </a:solidFill>
                      <a:prstDash val="solid"/>
                      <a:round/>
                      <a:headEnd type="none" w="med" len="med"/>
                      <a:tailEnd type="none" w="med" len="med"/>
                    </a:lnT>
                    <a:lnB w="28575" cap="flat" cmpd="sng" algn="ctr">
                      <a:solidFill>
                        <a:srgbClr val="F2F2F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graphicFrame>
        <p:nvGraphicFramePr>
          <p:cNvPr id="6" name="Таблица 5">
            <a:extLst>
              <a:ext uri="{FF2B5EF4-FFF2-40B4-BE49-F238E27FC236}">
                <a16:creationId xmlns:a16="http://schemas.microsoft.com/office/drawing/2014/main" id="{BCCA3C6A-B3D6-4CDC-9423-4E6810270AB5}"/>
              </a:ext>
            </a:extLst>
          </p:cNvPr>
          <p:cNvGraphicFramePr>
            <a:graphicFrameLocks noGrp="1"/>
          </p:cNvGraphicFramePr>
          <p:nvPr>
            <p:extLst>
              <p:ext uri="{D42A27DB-BD31-4B8C-83A1-F6EECF244321}">
                <p14:modId xmlns:p14="http://schemas.microsoft.com/office/powerpoint/2010/main" val="2556982111"/>
              </p:ext>
            </p:extLst>
          </p:nvPr>
        </p:nvGraphicFramePr>
        <p:xfrm>
          <a:off x="7359076" y="3621662"/>
          <a:ext cx="4199240" cy="2464956"/>
        </p:xfrm>
        <a:graphic>
          <a:graphicData uri="http://schemas.openxmlformats.org/drawingml/2006/table">
            <a:tbl>
              <a:tblPr/>
              <a:tblGrid>
                <a:gridCol w="589191">
                  <a:extLst>
                    <a:ext uri="{9D8B030D-6E8A-4147-A177-3AD203B41FA5}">
                      <a16:colId xmlns:a16="http://schemas.microsoft.com/office/drawing/2014/main" val="20000"/>
                    </a:ext>
                  </a:extLst>
                </a:gridCol>
                <a:gridCol w="1798906">
                  <a:extLst>
                    <a:ext uri="{9D8B030D-6E8A-4147-A177-3AD203B41FA5}">
                      <a16:colId xmlns:a16="http://schemas.microsoft.com/office/drawing/2014/main" val="20001"/>
                    </a:ext>
                  </a:extLst>
                </a:gridCol>
                <a:gridCol w="1811143">
                  <a:extLst>
                    <a:ext uri="{9D8B030D-6E8A-4147-A177-3AD203B41FA5}">
                      <a16:colId xmlns:a16="http://schemas.microsoft.com/office/drawing/2014/main" val="20002"/>
                    </a:ext>
                  </a:extLst>
                </a:gridCol>
              </a:tblGrid>
              <a:tr h="323720">
                <a:tc gridSpan="3">
                  <a:txBody>
                    <a:bodyPr/>
                    <a:lstStyle>
                      <a:lvl1pPr>
                        <a:lnSpc>
                          <a:spcPct val="90000"/>
                        </a:lnSpc>
                        <a:spcBef>
                          <a:spcPts val="1000"/>
                        </a:spcBef>
                        <a:buFont typeface="Arial" pitchFamily="34" charset="0"/>
                        <a:defRPr sz="2400">
                          <a:solidFill>
                            <a:schemeClr val="tx1"/>
                          </a:solidFill>
                          <a:latin typeface="Calibri" pitchFamily="34" charset="0"/>
                        </a:defRPr>
                      </a:lvl1pPr>
                      <a:lvl2pPr marL="742950" indent="-285750">
                        <a:lnSpc>
                          <a:spcPct val="90000"/>
                        </a:lnSpc>
                        <a:spcBef>
                          <a:spcPts val="500"/>
                        </a:spcBef>
                        <a:buFont typeface="Arial" pitchFamily="34" charset="0"/>
                        <a:defRPr sz="2000">
                          <a:solidFill>
                            <a:schemeClr val="tx1"/>
                          </a:solidFill>
                          <a:latin typeface="Calibri" pitchFamily="34" charset="0"/>
                        </a:defRPr>
                      </a:lvl2pPr>
                      <a:lvl3pPr marL="1143000" indent="-228600">
                        <a:lnSpc>
                          <a:spcPct val="90000"/>
                        </a:lnSpc>
                        <a:spcBef>
                          <a:spcPts val="500"/>
                        </a:spcBef>
                        <a:buFont typeface="Arial" pitchFamily="34" charset="0"/>
                        <a:defRPr>
                          <a:solidFill>
                            <a:schemeClr val="tx1"/>
                          </a:solidFill>
                          <a:latin typeface="Calibri" pitchFamily="34" charset="0"/>
                        </a:defRPr>
                      </a:lvl3pPr>
                      <a:lvl4pPr marL="1600200" indent="-228600">
                        <a:lnSpc>
                          <a:spcPct val="90000"/>
                        </a:lnSpc>
                        <a:spcBef>
                          <a:spcPts val="500"/>
                        </a:spcBef>
                        <a:buFont typeface="Arial" pitchFamily="34" charset="0"/>
                        <a:defRPr sz="1600">
                          <a:solidFill>
                            <a:schemeClr val="tx1"/>
                          </a:solidFill>
                          <a:latin typeface="Calibri" pitchFamily="34" charset="0"/>
                        </a:defRPr>
                      </a:lvl4pPr>
                      <a:lvl5pPr marL="2057400" indent="-22860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altLang="en-US" sz="2400" b="0" i="0" u="none" strike="noStrike" cap="none" normalizeH="0" baseline="30000" dirty="0">
                          <a:ln>
                            <a:noFill/>
                          </a:ln>
                          <a:solidFill>
                            <a:srgbClr val="FFFFFF"/>
                          </a:solidFill>
                          <a:effectLst/>
                          <a:latin typeface="Calibri" panose="020F0502020204030204" pitchFamily="34" charset="0"/>
                          <a:ea typeface="Calibri" panose="020F0502020204030204" pitchFamily="34" charset="0"/>
                          <a:cs typeface="Calibri" panose="020F0502020204030204" pitchFamily="34" charset="0"/>
                        </a:rPr>
                        <a:t>COST OF MUNICIPAL SERVICES</a:t>
                      </a:r>
                      <a:endParaRPr kumimoji="0" lang="en-GB" altLang="en-US" sz="2400" b="0" i="0" u="none" strike="noStrike" cap="none" normalizeH="0" baseline="30000" dirty="0">
                        <a:ln>
                          <a:noFill/>
                        </a:ln>
                        <a:solidFill>
                          <a:srgbClr val="FFFFFF"/>
                        </a:solidFill>
                        <a:effectLst/>
                        <a:latin typeface="Calibri" panose="020F0502020204030204" pitchFamily="34" charset="0"/>
                        <a:ea typeface="Calibri" panose="020F0502020204030204" pitchFamily="34" charset="0"/>
                        <a:cs typeface="Calibri" panose="020F0502020204030204" pitchFamily="34" charset="0"/>
                      </a:endParaRPr>
                    </a:p>
                  </a:txBody>
                  <a:tcPr marL="91445" marR="108005" marT="72002" marB="0" anchor="ctr" horzOverflow="overflow">
                    <a:lnL>
                      <a:noFill/>
                    </a:lnL>
                    <a:lnR>
                      <a:noFill/>
                    </a:lnR>
                    <a:lnT>
                      <a:noFill/>
                    </a:lnT>
                    <a:lnB w="28575" cap="flat" cmpd="sng" algn="ctr">
                      <a:solidFill>
                        <a:srgbClr val="F2F2F2"/>
                      </a:solidFill>
                      <a:prstDash val="solid"/>
                      <a:round/>
                      <a:headEnd type="none" w="med" len="med"/>
                      <a:tailEnd type="none" w="med" len="med"/>
                    </a:lnB>
                    <a:lnTlToBr>
                      <a:noFill/>
                    </a:lnTlToBr>
                    <a:lnBlToTr>
                      <a:noFill/>
                    </a:lnBlToTr>
                    <a:solidFill>
                      <a:srgbClr val="0070C0"/>
                    </a:solidFill>
                  </a:tcPr>
                </a:tc>
                <a:tc hMerge="1">
                  <a:txBody>
                    <a:bodyPr/>
                    <a:lstStyle/>
                    <a:p>
                      <a:endParaRPr lang="uk-UA"/>
                    </a:p>
                  </a:txBody>
                  <a:tcPr/>
                </a:tc>
                <a:tc hMerge="1">
                  <a:txBody>
                    <a:bodyPr/>
                    <a:lstStyle/>
                    <a:p>
                      <a:endParaRPr lang="uk-UA"/>
                    </a:p>
                  </a:txBody>
                  <a:tcPr/>
                </a:tc>
                <a:extLst>
                  <a:ext uri="{0D108BD9-81ED-4DB2-BD59-A6C34878D82A}">
                    <a16:rowId xmlns:a16="http://schemas.microsoft.com/office/drawing/2014/main" val="10000"/>
                  </a:ext>
                </a:extLst>
              </a:tr>
              <a:tr h="356934">
                <a:tc>
                  <a:txBody>
                    <a:bodyPr/>
                    <a:lstStyle>
                      <a:lvl1pPr>
                        <a:lnSpc>
                          <a:spcPct val="90000"/>
                        </a:lnSpc>
                        <a:spcBef>
                          <a:spcPts val="1000"/>
                        </a:spcBef>
                        <a:buFont typeface="Arial" pitchFamily="34" charset="0"/>
                        <a:defRPr sz="2400">
                          <a:solidFill>
                            <a:schemeClr val="tx1"/>
                          </a:solidFill>
                          <a:latin typeface="Calibri" pitchFamily="34" charset="0"/>
                        </a:defRPr>
                      </a:lvl1pPr>
                      <a:lvl2pPr marL="742950" indent="-285750">
                        <a:lnSpc>
                          <a:spcPct val="90000"/>
                        </a:lnSpc>
                        <a:spcBef>
                          <a:spcPts val="500"/>
                        </a:spcBef>
                        <a:buFont typeface="Arial" pitchFamily="34" charset="0"/>
                        <a:defRPr sz="2000">
                          <a:solidFill>
                            <a:schemeClr val="tx1"/>
                          </a:solidFill>
                          <a:latin typeface="Calibri" pitchFamily="34" charset="0"/>
                        </a:defRPr>
                      </a:lvl2pPr>
                      <a:lvl3pPr marL="1143000" indent="-228600">
                        <a:lnSpc>
                          <a:spcPct val="90000"/>
                        </a:lnSpc>
                        <a:spcBef>
                          <a:spcPts val="500"/>
                        </a:spcBef>
                        <a:buFont typeface="Arial" pitchFamily="34" charset="0"/>
                        <a:defRPr>
                          <a:solidFill>
                            <a:schemeClr val="tx1"/>
                          </a:solidFill>
                          <a:latin typeface="Calibri" pitchFamily="34" charset="0"/>
                        </a:defRPr>
                      </a:lvl3pPr>
                      <a:lvl4pPr marL="1600200" indent="-228600">
                        <a:lnSpc>
                          <a:spcPct val="90000"/>
                        </a:lnSpc>
                        <a:spcBef>
                          <a:spcPts val="500"/>
                        </a:spcBef>
                        <a:buFont typeface="Arial" pitchFamily="34" charset="0"/>
                        <a:defRPr sz="1600">
                          <a:solidFill>
                            <a:schemeClr val="tx1"/>
                          </a:solidFill>
                          <a:latin typeface="Calibri" pitchFamily="34" charset="0"/>
                        </a:defRPr>
                      </a:lvl4pPr>
                      <a:lvl5pPr marL="2057400" indent="-22860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200000"/>
                        </a:lnSpc>
                        <a:spcBef>
                          <a:spcPct val="0"/>
                        </a:spcBef>
                        <a:spcAft>
                          <a:spcPct val="0"/>
                        </a:spcAft>
                        <a:buClrTx/>
                        <a:buSzTx/>
                        <a:buFontTx/>
                        <a:buNone/>
                        <a:tabLst/>
                      </a:pPr>
                      <a:endParaRPr kumimoji="0" lang="en-US" altLang="en-US" sz="2000" b="1" i="0" u="none" strike="noStrike" cap="none" normalizeH="0" baseline="30000">
                        <a:ln>
                          <a:noFill/>
                        </a:ln>
                        <a:solidFill>
                          <a:srgbClr val="2F5597"/>
                        </a:solidFill>
                        <a:effectLst/>
                        <a:latin typeface="Corbel" panose="020B0503020204020204" pitchFamily="34" charset="0"/>
                        <a:cs typeface="Arial" pitchFamily="34" charset="0"/>
                      </a:endParaRPr>
                    </a:p>
                  </a:txBody>
                  <a:tcPr marL="91445" marR="91445" marT="45722" marB="45722" anchor="ctr" horzOverflow="overflow">
                    <a:lnL>
                      <a:noFill/>
                    </a:lnL>
                    <a:lnR w="28575" cap="flat" cmpd="sng" algn="ctr">
                      <a:solidFill>
                        <a:srgbClr val="F2F2F2"/>
                      </a:solidFill>
                      <a:prstDash val="solid"/>
                      <a:round/>
                      <a:headEnd type="none" w="med" len="med"/>
                      <a:tailEnd type="none" w="med" len="med"/>
                    </a:lnR>
                    <a:lnT w="28575" cap="flat" cmpd="sng" algn="ctr">
                      <a:solidFill>
                        <a:srgbClr val="F2F2F2"/>
                      </a:solidFill>
                      <a:prstDash val="solid"/>
                      <a:round/>
                      <a:headEnd type="none" w="med" len="med"/>
                      <a:tailEnd type="none" w="med" len="med"/>
                    </a:lnT>
                    <a:lnB w="28575" cap="flat" cmpd="sng" algn="ctr">
                      <a:solidFill>
                        <a:srgbClr val="F2F2F2"/>
                      </a:solidFill>
                      <a:prstDash val="solid"/>
                      <a:round/>
                      <a:headEnd type="none" w="med" len="med"/>
                      <a:tailEnd type="none" w="med" len="med"/>
                    </a:lnB>
                    <a:lnTlToBr>
                      <a:noFill/>
                    </a:lnTlToBr>
                    <a:lnBlToTr>
                      <a:noFill/>
                    </a:lnBlToTr>
                    <a:solidFill>
                      <a:srgbClr val="F2F2F2"/>
                    </a:solidFill>
                  </a:tcPr>
                </a:tc>
                <a:tc>
                  <a:txBody>
                    <a:bodyPr/>
                    <a:lstStyle>
                      <a:lvl1pPr>
                        <a:lnSpc>
                          <a:spcPct val="90000"/>
                        </a:lnSpc>
                        <a:spcBef>
                          <a:spcPts val="1000"/>
                        </a:spcBef>
                        <a:buFont typeface="Arial" pitchFamily="34" charset="0"/>
                        <a:defRPr sz="2400">
                          <a:solidFill>
                            <a:schemeClr val="tx1"/>
                          </a:solidFill>
                          <a:latin typeface="Calibri" pitchFamily="34" charset="0"/>
                        </a:defRPr>
                      </a:lvl1pPr>
                      <a:lvl2pPr marL="742950" indent="-285750">
                        <a:lnSpc>
                          <a:spcPct val="90000"/>
                        </a:lnSpc>
                        <a:spcBef>
                          <a:spcPts val="500"/>
                        </a:spcBef>
                        <a:buFont typeface="Arial" pitchFamily="34" charset="0"/>
                        <a:defRPr sz="2000">
                          <a:solidFill>
                            <a:schemeClr val="tx1"/>
                          </a:solidFill>
                          <a:latin typeface="Calibri" pitchFamily="34" charset="0"/>
                        </a:defRPr>
                      </a:lvl2pPr>
                      <a:lvl3pPr marL="1143000" indent="-228600">
                        <a:lnSpc>
                          <a:spcPct val="90000"/>
                        </a:lnSpc>
                        <a:spcBef>
                          <a:spcPts val="500"/>
                        </a:spcBef>
                        <a:buFont typeface="Arial" pitchFamily="34" charset="0"/>
                        <a:defRPr>
                          <a:solidFill>
                            <a:schemeClr val="tx1"/>
                          </a:solidFill>
                          <a:latin typeface="Calibri" pitchFamily="34" charset="0"/>
                        </a:defRPr>
                      </a:lvl3pPr>
                      <a:lvl4pPr marL="1600200" indent="-228600">
                        <a:lnSpc>
                          <a:spcPct val="90000"/>
                        </a:lnSpc>
                        <a:spcBef>
                          <a:spcPts val="500"/>
                        </a:spcBef>
                        <a:buFont typeface="Arial" pitchFamily="34" charset="0"/>
                        <a:defRPr sz="1600">
                          <a:solidFill>
                            <a:schemeClr val="tx1"/>
                          </a:solidFill>
                          <a:latin typeface="Calibri" pitchFamily="34" charset="0"/>
                        </a:defRPr>
                      </a:lvl4pPr>
                      <a:lvl5pPr marL="2057400" indent="-22860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en-US" altLang="en-US" sz="2000" b="1" i="0" u="none" strike="noStrike" cap="none" normalizeH="0" baseline="30000" dirty="0">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NETWORKS</a:t>
                      </a:r>
                      <a:endParaRPr kumimoji="0" lang="ru-RU" altLang="en-US" sz="2000" b="1" i="0" u="none" strike="noStrike" cap="none" normalizeH="0" baseline="30000" dirty="0">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txBody>
                  <a:tcPr marL="91445" marR="91445" marT="45722" marB="45722" anchor="ctr" horzOverflow="overflow">
                    <a:lnL w="28575" cap="flat" cmpd="sng" algn="ctr">
                      <a:solidFill>
                        <a:srgbClr val="F2F2F2"/>
                      </a:solidFill>
                      <a:prstDash val="solid"/>
                      <a:round/>
                      <a:headEnd type="none" w="med" len="med"/>
                      <a:tailEnd type="none" w="med" len="med"/>
                    </a:lnL>
                    <a:lnR w="28575" cap="flat" cmpd="sng" algn="ctr">
                      <a:solidFill>
                        <a:srgbClr val="F2F2F2"/>
                      </a:solidFill>
                      <a:prstDash val="solid"/>
                      <a:round/>
                      <a:headEnd type="none" w="med" len="med"/>
                      <a:tailEnd type="none" w="med" len="med"/>
                    </a:lnR>
                    <a:lnT w="28575" cap="flat" cmpd="sng" algn="ctr">
                      <a:solidFill>
                        <a:srgbClr val="F2F2F2"/>
                      </a:solidFill>
                      <a:prstDash val="solid"/>
                      <a:round/>
                      <a:headEnd type="none" w="med" len="med"/>
                      <a:tailEnd type="none" w="med" len="med"/>
                    </a:lnT>
                    <a:lnB w="28575" cap="flat" cmpd="sng" algn="ctr">
                      <a:solidFill>
                        <a:srgbClr val="F2F2F2"/>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itchFamily="34" charset="0"/>
                        <a:defRPr sz="2400">
                          <a:solidFill>
                            <a:schemeClr val="tx1"/>
                          </a:solidFill>
                          <a:latin typeface="Calibri" pitchFamily="34" charset="0"/>
                        </a:defRPr>
                      </a:lvl1pPr>
                      <a:lvl2pPr marL="742950" indent="-285750">
                        <a:lnSpc>
                          <a:spcPct val="90000"/>
                        </a:lnSpc>
                        <a:spcBef>
                          <a:spcPts val="500"/>
                        </a:spcBef>
                        <a:buFont typeface="Arial" pitchFamily="34" charset="0"/>
                        <a:defRPr sz="2000">
                          <a:solidFill>
                            <a:schemeClr val="tx1"/>
                          </a:solidFill>
                          <a:latin typeface="Calibri" pitchFamily="34" charset="0"/>
                        </a:defRPr>
                      </a:lvl2pPr>
                      <a:lvl3pPr marL="1143000" indent="-228600">
                        <a:lnSpc>
                          <a:spcPct val="90000"/>
                        </a:lnSpc>
                        <a:spcBef>
                          <a:spcPts val="500"/>
                        </a:spcBef>
                        <a:buFont typeface="Arial" pitchFamily="34" charset="0"/>
                        <a:defRPr>
                          <a:solidFill>
                            <a:schemeClr val="tx1"/>
                          </a:solidFill>
                          <a:latin typeface="Calibri" pitchFamily="34" charset="0"/>
                        </a:defRPr>
                      </a:lvl3pPr>
                      <a:lvl4pPr marL="1600200" indent="-228600">
                        <a:lnSpc>
                          <a:spcPct val="90000"/>
                        </a:lnSpc>
                        <a:spcBef>
                          <a:spcPts val="500"/>
                        </a:spcBef>
                        <a:buFont typeface="Arial" pitchFamily="34" charset="0"/>
                        <a:defRPr sz="1600">
                          <a:solidFill>
                            <a:schemeClr val="tx1"/>
                          </a:solidFill>
                          <a:latin typeface="Calibri" pitchFamily="34" charset="0"/>
                        </a:defRPr>
                      </a:lvl4pPr>
                      <a:lvl5pPr marL="2057400" indent="-22860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en-US" altLang="en-US" sz="2000" b="1" i="0" u="none" strike="noStrike" cap="none" normalizeH="0" baseline="30000" dirty="0">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PRICE, excluding VAT</a:t>
                      </a:r>
                      <a:endParaRPr kumimoji="0" lang="ru-RU" altLang="en-US" sz="2000" b="1" i="0" u="none" strike="noStrike" cap="none" normalizeH="0" baseline="30000" dirty="0">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txBody>
                  <a:tcPr marL="91445" marR="91445" marT="45722" marB="45722" anchor="ctr" horzOverflow="overflow">
                    <a:lnL w="28575" cap="flat" cmpd="sng" algn="ctr">
                      <a:solidFill>
                        <a:srgbClr val="F2F2F2"/>
                      </a:solidFill>
                      <a:prstDash val="solid"/>
                      <a:round/>
                      <a:headEnd type="none" w="med" len="med"/>
                      <a:tailEnd type="none" w="med" len="med"/>
                    </a:lnL>
                    <a:lnR w="28575" cap="flat" cmpd="sng" algn="ctr">
                      <a:solidFill>
                        <a:srgbClr val="F2F2F2"/>
                      </a:solidFill>
                      <a:prstDash val="solid"/>
                      <a:round/>
                      <a:headEnd type="none" w="med" len="med"/>
                      <a:tailEnd type="none" w="med" len="med"/>
                    </a:lnR>
                    <a:lnT w="28575" cap="flat" cmpd="sng" algn="ctr">
                      <a:solidFill>
                        <a:srgbClr val="F2F2F2"/>
                      </a:solidFill>
                      <a:prstDash val="solid"/>
                      <a:round/>
                      <a:headEnd type="none" w="med" len="med"/>
                      <a:tailEnd type="none" w="med" len="med"/>
                    </a:lnT>
                    <a:lnB w="28575" cap="flat" cmpd="sng" algn="ctr">
                      <a:solidFill>
                        <a:srgbClr val="F2F2F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28664">
                <a:tc>
                  <a:txBody>
                    <a:bodyPr/>
                    <a:lstStyle>
                      <a:lvl1pPr>
                        <a:lnSpc>
                          <a:spcPct val="90000"/>
                        </a:lnSpc>
                        <a:spcBef>
                          <a:spcPts val="1000"/>
                        </a:spcBef>
                        <a:buFont typeface="Arial" pitchFamily="34" charset="0"/>
                        <a:defRPr sz="2400">
                          <a:solidFill>
                            <a:schemeClr val="tx1"/>
                          </a:solidFill>
                          <a:latin typeface="Calibri" pitchFamily="34" charset="0"/>
                        </a:defRPr>
                      </a:lvl1pPr>
                      <a:lvl2pPr marL="742950" indent="-285750">
                        <a:lnSpc>
                          <a:spcPct val="90000"/>
                        </a:lnSpc>
                        <a:spcBef>
                          <a:spcPts val="500"/>
                        </a:spcBef>
                        <a:buFont typeface="Arial" pitchFamily="34" charset="0"/>
                        <a:defRPr sz="2000">
                          <a:solidFill>
                            <a:schemeClr val="tx1"/>
                          </a:solidFill>
                          <a:latin typeface="Calibri" pitchFamily="34" charset="0"/>
                        </a:defRPr>
                      </a:lvl2pPr>
                      <a:lvl3pPr marL="1143000" indent="-228600">
                        <a:lnSpc>
                          <a:spcPct val="90000"/>
                        </a:lnSpc>
                        <a:spcBef>
                          <a:spcPts val="500"/>
                        </a:spcBef>
                        <a:buFont typeface="Arial" pitchFamily="34" charset="0"/>
                        <a:defRPr>
                          <a:solidFill>
                            <a:schemeClr val="tx1"/>
                          </a:solidFill>
                          <a:latin typeface="Calibri" pitchFamily="34" charset="0"/>
                        </a:defRPr>
                      </a:lvl3pPr>
                      <a:lvl4pPr marL="1600200" indent="-228600">
                        <a:lnSpc>
                          <a:spcPct val="90000"/>
                        </a:lnSpc>
                        <a:spcBef>
                          <a:spcPts val="500"/>
                        </a:spcBef>
                        <a:buFont typeface="Arial" pitchFamily="34" charset="0"/>
                        <a:defRPr sz="1600">
                          <a:solidFill>
                            <a:schemeClr val="tx1"/>
                          </a:solidFill>
                          <a:latin typeface="Calibri" pitchFamily="34" charset="0"/>
                        </a:defRPr>
                      </a:lvl4pPr>
                      <a:lvl5pPr marL="2057400" indent="-22860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base" latinLnBrk="0" hangingPunct="1">
                        <a:lnSpc>
                          <a:spcPct val="200000"/>
                        </a:lnSpc>
                        <a:spcBef>
                          <a:spcPct val="0"/>
                        </a:spcBef>
                        <a:spcAft>
                          <a:spcPct val="0"/>
                        </a:spcAft>
                        <a:buClrTx/>
                        <a:buSzTx/>
                        <a:buFontTx/>
                        <a:buNone/>
                        <a:tabLst/>
                      </a:pPr>
                      <a:endParaRPr kumimoji="0" lang="en-GB" altLang="en-US" sz="1800" b="1" i="0" u="none" strike="noStrike" cap="none" normalizeH="0" baseline="30000" dirty="0">
                        <a:ln>
                          <a:noFill/>
                        </a:ln>
                        <a:solidFill>
                          <a:srgbClr val="000000"/>
                        </a:solidFill>
                        <a:effectLst/>
                        <a:latin typeface="Corbel" panose="020B0503020204020204" pitchFamily="34" charset="0"/>
                        <a:cs typeface="Arial" pitchFamily="34" charset="0"/>
                      </a:endParaRPr>
                    </a:p>
                  </a:txBody>
                  <a:tcPr marL="91445" marR="91445" marT="45722" marB="45722" anchor="ctr" horzOverflow="overflow">
                    <a:lnL>
                      <a:noFill/>
                    </a:lnL>
                    <a:lnR w="28575" cap="flat" cmpd="sng" algn="ctr">
                      <a:solidFill>
                        <a:srgbClr val="F2F2F2"/>
                      </a:solidFill>
                      <a:prstDash val="solid"/>
                      <a:round/>
                      <a:headEnd type="none" w="med" len="med"/>
                      <a:tailEnd type="none" w="med" len="med"/>
                    </a:lnR>
                    <a:lnT w="28575" cap="flat" cmpd="sng" algn="ctr">
                      <a:solidFill>
                        <a:srgbClr val="F2F2F2"/>
                      </a:solidFill>
                      <a:prstDash val="solid"/>
                      <a:round/>
                      <a:headEnd type="none" w="med" len="med"/>
                      <a:tailEnd type="none" w="med" len="med"/>
                    </a:lnT>
                    <a:lnB w="28575" cap="flat" cmpd="sng" algn="ctr">
                      <a:solidFill>
                        <a:srgbClr val="F2F2F2"/>
                      </a:solidFill>
                      <a:prstDash val="solid"/>
                      <a:round/>
                      <a:headEnd type="none" w="med" len="med"/>
                      <a:tailEnd type="none" w="med" len="med"/>
                    </a:lnB>
                    <a:lnTlToBr>
                      <a:noFill/>
                    </a:lnTlToBr>
                    <a:lnBlToTr>
                      <a:noFill/>
                    </a:lnBlToTr>
                    <a:solidFill>
                      <a:srgbClr val="F2F2F2"/>
                    </a:solidFill>
                  </a:tcPr>
                </a:tc>
                <a:tc>
                  <a:txBody>
                    <a:bodyPr/>
                    <a:lstStyle>
                      <a:lvl1pPr>
                        <a:lnSpc>
                          <a:spcPct val="90000"/>
                        </a:lnSpc>
                        <a:spcBef>
                          <a:spcPts val="1000"/>
                        </a:spcBef>
                        <a:buFont typeface="Arial" pitchFamily="34" charset="0"/>
                        <a:defRPr sz="2400">
                          <a:solidFill>
                            <a:schemeClr val="tx1"/>
                          </a:solidFill>
                          <a:latin typeface="Calibri" pitchFamily="34" charset="0"/>
                        </a:defRPr>
                      </a:lvl1pPr>
                      <a:lvl2pPr marL="742950" indent="-285750">
                        <a:lnSpc>
                          <a:spcPct val="90000"/>
                        </a:lnSpc>
                        <a:spcBef>
                          <a:spcPts val="500"/>
                        </a:spcBef>
                        <a:buFont typeface="Arial" pitchFamily="34" charset="0"/>
                        <a:defRPr sz="2000">
                          <a:solidFill>
                            <a:schemeClr val="tx1"/>
                          </a:solidFill>
                          <a:latin typeface="Calibri" pitchFamily="34" charset="0"/>
                        </a:defRPr>
                      </a:lvl2pPr>
                      <a:lvl3pPr marL="1143000" indent="-228600">
                        <a:lnSpc>
                          <a:spcPct val="90000"/>
                        </a:lnSpc>
                        <a:spcBef>
                          <a:spcPts val="500"/>
                        </a:spcBef>
                        <a:buFont typeface="Arial" pitchFamily="34" charset="0"/>
                        <a:defRPr>
                          <a:solidFill>
                            <a:schemeClr val="tx1"/>
                          </a:solidFill>
                          <a:latin typeface="Calibri" pitchFamily="34" charset="0"/>
                        </a:defRPr>
                      </a:lvl3pPr>
                      <a:lvl4pPr marL="1600200" indent="-228600">
                        <a:lnSpc>
                          <a:spcPct val="90000"/>
                        </a:lnSpc>
                        <a:spcBef>
                          <a:spcPts val="500"/>
                        </a:spcBef>
                        <a:buFont typeface="Arial" pitchFamily="34" charset="0"/>
                        <a:defRPr sz="1600">
                          <a:solidFill>
                            <a:schemeClr val="tx1"/>
                          </a:solidFill>
                          <a:latin typeface="Calibri" pitchFamily="34" charset="0"/>
                        </a:defRPr>
                      </a:lvl4pPr>
                      <a:lvl5pPr marL="2057400" indent="-22860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176213" marR="0" lvl="0" indent="0" algn="l" defTabSz="914400" rtl="0" eaLnBrk="1" fontAlgn="base" latinLnBrk="0" hangingPunct="1">
                        <a:lnSpc>
                          <a:spcPct val="200000"/>
                        </a:lnSpc>
                        <a:spcBef>
                          <a:spcPct val="0"/>
                        </a:spcBef>
                        <a:spcAft>
                          <a:spcPct val="0"/>
                        </a:spcAft>
                        <a:buClrTx/>
                        <a:buSzTx/>
                        <a:buFontTx/>
                        <a:buNone/>
                        <a:tabLst/>
                      </a:pPr>
                      <a:r>
                        <a:rPr kumimoji="0" lang="en-US" altLang="en-US" sz="1800" b="0" i="0" u="none" strike="noStrike"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Electricity supply</a:t>
                      </a:r>
                      <a:r>
                        <a:rPr kumimoji="0" lang="uk-UA" altLang="en-US" sz="1800" b="0" i="0" u="none" strike="noStrike"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 </a:t>
                      </a:r>
                      <a:endParaRPr kumimoji="0" lang="en-GB" altLang="en-US" sz="1800" b="0" i="0" u="none" strike="noStrike"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endParaRPr>
                    </a:p>
                  </a:txBody>
                  <a:tcPr marL="91445" marR="91445" marT="45722" marB="45722" anchor="ctr" horzOverflow="overflow">
                    <a:lnL w="28575" cap="flat" cmpd="sng" algn="ctr">
                      <a:solidFill>
                        <a:srgbClr val="F2F2F2"/>
                      </a:solidFill>
                      <a:prstDash val="solid"/>
                      <a:round/>
                      <a:headEnd type="none" w="med" len="med"/>
                      <a:tailEnd type="none" w="med" len="med"/>
                    </a:lnL>
                    <a:lnR w="28575" cap="flat" cmpd="sng" algn="ctr">
                      <a:solidFill>
                        <a:srgbClr val="F2F2F2"/>
                      </a:solidFill>
                      <a:prstDash val="solid"/>
                      <a:round/>
                      <a:headEnd type="none" w="med" len="med"/>
                      <a:tailEnd type="none" w="med" len="med"/>
                    </a:lnR>
                    <a:lnT w="28575" cap="flat" cmpd="sng" algn="ctr">
                      <a:solidFill>
                        <a:srgbClr val="F2F2F2"/>
                      </a:solidFill>
                      <a:prstDash val="solid"/>
                      <a:round/>
                      <a:headEnd type="none" w="med" len="med"/>
                      <a:tailEnd type="none" w="med" len="med"/>
                    </a:lnT>
                    <a:lnB w="28575" cap="flat" cmpd="sng" algn="ctr">
                      <a:solidFill>
                        <a:srgbClr val="F2F2F2"/>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itchFamily="34" charset="0"/>
                        <a:defRPr sz="2400">
                          <a:solidFill>
                            <a:schemeClr val="tx1"/>
                          </a:solidFill>
                          <a:latin typeface="Calibri" pitchFamily="34" charset="0"/>
                        </a:defRPr>
                      </a:lvl1pPr>
                      <a:lvl2pPr marL="742950" indent="-285750">
                        <a:lnSpc>
                          <a:spcPct val="90000"/>
                        </a:lnSpc>
                        <a:spcBef>
                          <a:spcPts val="500"/>
                        </a:spcBef>
                        <a:buFont typeface="Arial" pitchFamily="34" charset="0"/>
                        <a:defRPr sz="2000">
                          <a:solidFill>
                            <a:schemeClr val="tx1"/>
                          </a:solidFill>
                          <a:latin typeface="Calibri" pitchFamily="34" charset="0"/>
                        </a:defRPr>
                      </a:lvl2pPr>
                      <a:lvl3pPr marL="1143000" indent="-228600">
                        <a:lnSpc>
                          <a:spcPct val="90000"/>
                        </a:lnSpc>
                        <a:spcBef>
                          <a:spcPts val="500"/>
                        </a:spcBef>
                        <a:buFont typeface="Arial" pitchFamily="34" charset="0"/>
                        <a:defRPr>
                          <a:solidFill>
                            <a:schemeClr val="tx1"/>
                          </a:solidFill>
                          <a:latin typeface="Calibri" pitchFamily="34" charset="0"/>
                        </a:defRPr>
                      </a:lvl3pPr>
                      <a:lvl4pPr marL="1600200" indent="-228600">
                        <a:lnSpc>
                          <a:spcPct val="90000"/>
                        </a:lnSpc>
                        <a:spcBef>
                          <a:spcPts val="500"/>
                        </a:spcBef>
                        <a:buFont typeface="Arial" pitchFamily="34" charset="0"/>
                        <a:defRPr sz="1600">
                          <a:solidFill>
                            <a:schemeClr val="tx1"/>
                          </a:solidFill>
                          <a:latin typeface="Calibri" pitchFamily="34" charset="0"/>
                        </a:defRPr>
                      </a:lvl4pPr>
                      <a:lvl5pPr marL="2057400" indent="-22860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en-US" altLang="en-US" sz="1800" b="0" i="0" u="none" strike="noStrike" kern="1200"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market</a:t>
                      </a:r>
                      <a:endParaRPr kumimoji="0" lang="en-GB" altLang="en-US" sz="1800" b="0" i="0" u="none" strike="noStrike" kern="1200"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endParaRPr>
                    </a:p>
                  </a:txBody>
                  <a:tcPr marL="91445" marR="91445" marT="45722" marB="45722" anchor="ctr" horzOverflow="overflow">
                    <a:lnL w="28575" cap="flat" cmpd="sng" algn="ctr">
                      <a:solidFill>
                        <a:srgbClr val="F2F2F2"/>
                      </a:solidFill>
                      <a:prstDash val="solid"/>
                      <a:round/>
                      <a:headEnd type="none" w="med" len="med"/>
                      <a:tailEnd type="none" w="med" len="med"/>
                    </a:lnL>
                    <a:lnR w="28575" cap="flat" cmpd="sng" algn="ctr">
                      <a:solidFill>
                        <a:srgbClr val="F2F2F2"/>
                      </a:solidFill>
                      <a:prstDash val="solid"/>
                      <a:round/>
                      <a:headEnd type="none" w="med" len="med"/>
                      <a:tailEnd type="none" w="med" len="med"/>
                    </a:lnR>
                    <a:lnT w="28575" cap="flat" cmpd="sng" algn="ctr">
                      <a:solidFill>
                        <a:srgbClr val="F2F2F2"/>
                      </a:solidFill>
                      <a:prstDash val="solid"/>
                      <a:round/>
                      <a:headEnd type="none" w="med" len="med"/>
                      <a:tailEnd type="none" w="med" len="med"/>
                    </a:lnT>
                    <a:lnB w="28575" cap="flat" cmpd="sng" algn="ctr">
                      <a:solidFill>
                        <a:srgbClr val="F2F2F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28664">
                <a:tc>
                  <a:txBody>
                    <a:bodyPr/>
                    <a:lstStyle>
                      <a:lvl1pPr>
                        <a:lnSpc>
                          <a:spcPct val="90000"/>
                        </a:lnSpc>
                        <a:spcBef>
                          <a:spcPts val="1000"/>
                        </a:spcBef>
                        <a:buFont typeface="Arial" pitchFamily="34" charset="0"/>
                        <a:defRPr sz="2400">
                          <a:solidFill>
                            <a:schemeClr val="tx1"/>
                          </a:solidFill>
                          <a:latin typeface="Calibri" pitchFamily="34" charset="0"/>
                        </a:defRPr>
                      </a:lvl1pPr>
                      <a:lvl2pPr marL="742950" indent="-285750">
                        <a:lnSpc>
                          <a:spcPct val="90000"/>
                        </a:lnSpc>
                        <a:spcBef>
                          <a:spcPts val="500"/>
                        </a:spcBef>
                        <a:buFont typeface="Arial" pitchFamily="34" charset="0"/>
                        <a:defRPr sz="2000">
                          <a:solidFill>
                            <a:schemeClr val="tx1"/>
                          </a:solidFill>
                          <a:latin typeface="Calibri" pitchFamily="34" charset="0"/>
                        </a:defRPr>
                      </a:lvl2pPr>
                      <a:lvl3pPr marL="1143000" indent="-228600">
                        <a:lnSpc>
                          <a:spcPct val="90000"/>
                        </a:lnSpc>
                        <a:spcBef>
                          <a:spcPts val="500"/>
                        </a:spcBef>
                        <a:buFont typeface="Arial" pitchFamily="34" charset="0"/>
                        <a:defRPr>
                          <a:solidFill>
                            <a:schemeClr val="tx1"/>
                          </a:solidFill>
                          <a:latin typeface="Calibri" pitchFamily="34" charset="0"/>
                        </a:defRPr>
                      </a:lvl3pPr>
                      <a:lvl4pPr marL="1600200" indent="-228600">
                        <a:lnSpc>
                          <a:spcPct val="90000"/>
                        </a:lnSpc>
                        <a:spcBef>
                          <a:spcPts val="500"/>
                        </a:spcBef>
                        <a:buFont typeface="Arial" pitchFamily="34" charset="0"/>
                        <a:defRPr sz="1600">
                          <a:solidFill>
                            <a:schemeClr val="tx1"/>
                          </a:solidFill>
                          <a:latin typeface="Calibri" pitchFamily="34" charset="0"/>
                        </a:defRPr>
                      </a:lvl4pPr>
                      <a:lvl5pPr marL="2057400" indent="-22860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base" latinLnBrk="0" hangingPunct="1">
                        <a:lnSpc>
                          <a:spcPct val="200000"/>
                        </a:lnSpc>
                        <a:spcBef>
                          <a:spcPct val="0"/>
                        </a:spcBef>
                        <a:spcAft>
                          <a:spcPct val="0"/>
                        </a:spcAft>
                        <a:buClrTx/>
                        <a:buSzTx/>
                        <a:buFontTx/>
                        <a:buNone/>
                        <a:tabLst/>
                      </a:pPr>
                      <a:endParaRPr kumimoji="0" lang="en-GB" altLang="en-US" sz="1800" b="1" i="0" u="none" strike="noStrike" cap="none" normalizeH="0" baseline="30000" dirty="0">
                        <a:ln>
                          <a:noFill/>
                        </a:ln>
                        <a:solidFill>
                          <a:srgbClr val="000000"/>
                        </a:solidFill>
                        <a:effectLst/>
                        <a:latin typeface="Corbel" panose="020B0503020204020204" pitchFamily="34" charset="0"/>
                        <a:cs typeface="Arial" pitchFamily="34" charset="0"/>
                      </a:endParaRPr>
                    </a:p>
                  </a:txBody>
                  <a:tcPr marL="91445" marR="91445" marT="45722" marB="45722" anchor="ctr" horzOverflow="overflow">
                    <a:lnL>
                      <a:noFill/>
                    </a:lnL>
                    <a:lnR w="28575" cap="flat" cmpd="sng" algn="ctr">
                      <a:solidFill>
                        <a:srgbClr val="F2F2F2"/>
                      </a:solidFill>
                      <a:prstDash val="solid"/>
                      <a:round/>
                      <a:headEnd type="none" w="med" len="med"/>
                      <a:tailEnd type="none" w="med" len="med"/>
                    </a:lnR>
                    <a:lnT w="28575" cap="flat" cmpd="sng" algn="ctr">
                      <a:solidFill>
                        <a:srgbClr val="F2F2F2"/>
                      </a:solidFill>
                      <a:prstDash val="solid"/>
                      <a:round/>
                      <a:headEnd type="none" w="med" len="med"/>
                      <a:tailEnd type="none" w="med" len="med"/>
                    </a:lnT>
                    <a:lnB w="28575" cap="flat" cmpd="sng" algn="ctr">
                      <a:solidFill>
                        <a:srgbClr val="F2F2F2"/>
                      </a:solidFill>
                      <a:prstDash val="solid"/>
                      <a:round/>
                      <a:headEnd type="none" w="med" len="med"/>
                      <a:tailEnd type="none" w="med" len="med"/>
                    </a:lnB>
                    <a:lnTlToBr>
                      <a:noFill/>
                    </a:lnTlToBr>
                    <a:lnBlToTr>
                      <a:noFill/>
                    </a:lnBlToTr>
                    <a:solidFill>
                      <a:srgbClr val="F2F2F2"/>
                    </a:solidFill>
                  </a:tcPr>
                </a:tc>
                <a:tc>
                  <a:txBody>
                    <a:bodyPr/>
                    <a:lstStyle>
                      <a:lvl1pPr>
                        <a:lnSpc>
                          <a:spcPct val="90000"/>
                        </a:lnSpc>
                        <a:spcBef>
                          <a:spcPts val="1000"/>
                        </a:spcBef>
                        <a:buFont typeface="Arial" pitchFamily="34" charset="0"/>
                        <a:defRPr sz="2400">
                          <a:solidFill>
                            <a:schemeClr val="tx1"/>
                          </a:solidFill>
                          <a:latin typeface="Calibri" pitchFamily="34" charset="0"/>
                        </a:defRPr>
                      </a:lvl1pPr>
                      <a:lvl2pPr marL="742950" indent="-285750">
                        <a:lnSpc>
                          <a:spcPct val="90000"/>
                        </a:lnSpc>
                        <a:spcBef>
                          <a:spcPts val="500"/>
                        </a:spcBef>
                        <a:buFont typeface="Arial" pitchFamily="34" charset="0"/>
                        <a:defRPr sz="2000">
                          <a:solidFill>
                            <a:schemeClr val="tx1"/>
                          </a:solidFill>
                          <a:latin typeface="Calibri" pitchFamily="34" charset="0"/>
                        </a:defRPr>
                      </a:lvl2pPr>
                      <a:lvl3pPr marL="1143000" indent="-228600">
                        <a:lnSpc>
                          <a:spcPct val="90000"/>
                        </a:lnSpc>
                        <a:spcBef>
                          <a:spcPts val="500"/>
                        </a:spcBef>
                        <a:buFont typeface="Arial" pitchFamily="34" charset="0"/>
                        <a:defRPr>
                          <a:solidFill>
                            <a:schemeClr val="tx1"/>
                          </a:solidFill>
                          <a:latin typeface="Calibri" pitchFamily="34" charset="0"/>
                        </a:defRPr>
                      </a:lvl3pPr>
                      <a:lvl4pPr marL="1600200" indent="-228600">
                        <a:lnSpc>
                          <a:spcPct val="90000"/>
                        </a:lnSpc>
                        <a:spcBef>
                          <a:spcPts val="500"/>
                        </a:spcBef>
                        <a:buFont typeface="Arial" pitchFamily="34" charset="0"/>
                        <a:defRPr sz="1600">
                          <a:solidFill>
                            <a:schemeClr val="tx1"/>
                          </a:solidFill>
                          <a:latin typeface="Calibri" pitchFamily="34" charset="0"/>
                        </a:defRPr>
                      </a:lvl4pPr>
                      <a:lvl5pPr marL="2057400" indent="-22860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176213" marR="0" lvl="0" indent="0" algn="l" defTabSz="914400" rtl="0" eaLnBrk="1" fontAlgn="base" latinLnBrk="0" hangingPunct="1">
                        <a:lnSpc>
                          <a:spcPct val="200000"/>
                        </a:lnSpc>
                        <a:spcBef>
                          <a:spcPct val="0"/>
                        </a:spcBef>
                        <a:spcAft>
                          <a:spcPct val="0"/>
                        </a:spcAft>
                        <a:buClrTx/>
                        <a:buSzTx/>
                        <a:buFontTx/>
                        <a:buNone/>
                        <a:tabLst/>
                      </a:pPr>
                      <a:r>
                        <a:rPr kumimoji="0" lang="en-US" altLang="en-US" sz="1800" b="0" i="0" u="none" strike="noStrike"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Natural gas</a:t>
                      </a:r>
                      <a:endParaRPr kumimoji="0" lang="en-GB" altLang="en-US" sz="1800" b="0" i="0" u="none" strike="noStrike"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endParaRPr>
                    </a:p>
                  </a:txBody>
                  <a:tcPr marL="91445" marR="91445" marT="45722" marB="45722" anchor="ctr" horzOverflow="overflow">
                    <a:lnL w="28575" cap="flat" cmpd="sng" algn="ctr">
                      <a:solidFill>
                        <a:srgbClr val="F2F2F2"/>
                      </a:solidFill>
                      <a:prstDash val="solid"/>
                      <a:round/>
                      <a:headEnd type="none" w="med" len="med"/>
                      <a:tailEnd type="none" w="med" len="med"/>
                    </a:lnL>
                    <a:lnR w="28575" cap="flat" cmpd="sng" algn="ctr">
                      <a:solidFill>
                        <a:srgbClr val="F2F2F2"/>
                      </a:solidFill>
                      <a:prstDash val="solid"/>
                      <a:round/>
                      <a:headEnd type="none" w="med" len="med"/>
                      <a:tailEnd type="none" w="med" len="med"/>
                    </a:lnR>
                    <a:lnT w="28575" cap="flat" cmpd="sng" algn="ctr">
                      <a:solidFill>
                        <a:srgbClr val="F2F2F2"/>
                      </a:solidFill>
                      <a:prstDash val="solid"/>
                      <a:round/>
                      <a:headEnd type="none" w="med" len="med"/>
                      <a:tailEnd type="none" w="med" len="med"/>
                    </a:lnT>
                    <a:lnB w="28575" cap="flat" cmpd="sng" algn="ctr">
                      <a:solidFill>
                        <a:srgbClr val="F2F2F2"/>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itchFamily="34" charset="0"/>
                        <a:defRPr sz="2400">
                          <a:solidFill>
                            <a:schemeClr val="tx1"/>
                          </a:solidFill>
                          <a:latin typeface="Calibri" pitchFamily="34" charset="0"/>
                        </a:defRPr>
                      </a:lvl1pPr>
                      <a:lvl2pPr marL="742950" indent="-285750">
                        <a:lnSpc>
                          <a:spcPct val="90000"/>
                        </a:lnSpc>
                        <a:spcBef>
                          <a:spcPts val="500"/>
                        </a:spcBef>
                        <a:buFont typeface="Arial" pitchFamily="34" charset="0"/>
                        <a:defRPr sz="2000">
                          <a:solidFill>
                            <a:schemeClr val="tx1"/>
                          </a:solidFill>
                          <a:latin typeface="Calibri" pitchFamily="34" charset="0"/>
                        </a:defRPr>
                      </a:lvl2pPr>
                      <a:lvl3pPr marL="1143000" indent="-228600">
                        <a:lnSpc>
                          <a:spcPct val="90000"/>
                        </a:lnSpc>
                        <a:spcBef>
                          <a:spcPts val="500"/>
                        </a:spcBef>
                        <a:buFont typeface="Arial" pitchFamily="34" charset="0"/>
                        <a:defRPr>
                          <a:solidFill>
                            <a:schemeClr val="tx1"/>
                          </a:solidFill>
                          <a:latin typeface="Calibri" pitchFamily="34" charset="0"/>
                        </a:defRPr>
                      </a:lvl3pPr>
                      <a:lvl4pPr marL="1600200" indent="-228600">
                        <a:lnSpc>
                          <a:spcPct val="90000"/>
                        </a:lnSpc>
                        <a:spcBef>
                          <a:spcPts val="500"/>
                        </a:spcBef>
                        <a:buFont typeface="Arial" pitchFamily="34" charset="0"/>
                        <a:defRPr sz="1600">
                          <a:solidFill>
                            <a:schemeClr val="tx1"/>
                          </a:solidFill>
                          <a:latin typeface="Calibri" pitchFamily="34" charset="0"/>
                        </a:defRPr>
                      </a:lvl4pPr>
                      <a:lvl5pPr marL="2057400" indent="-22860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en-US" altLang="en-US" sz="1800" b="0" i="0" u="none" strike="noStrike" kern="1200"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market</a:t>
                      </a:r>
                      <a:endParaRPr kumimoji="0" lang="en-GB" altLang="en-US" sz="1800" b="0" i="0" u="none" strike="noStrike" kern="1200"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endParaRPr>
                    </a:p>
                  </a:txBody>
                  <a:tcPr marL="91445" marR="91445" marT="45722" marB="45722" anchor="ctr" horzOverflow="overflow">
                    <a:lnL w="28575" cap="flat" cmpd="sng" algn="ctr">
                      <a:solidFill>
                        <a:srgbClr val="F2F2F2"/>
                      </a:solidFill>
                      <a:prstDash val="solid"/>
                      <a:round/>
                      <a:headEnd type="none" w="med" len="med"/>
                      <a:tailEnd type="none" w="med" len="med"/>
                    </a:lnL>
                    <a:lnR w="28575" cap="flat" cmpd="sng" algn="ctr">
                      <a:solidFill>
                        <a:srgbClr val="F2F2F2"/>
                      </a:solidFill>
                      <a:prstDash val="solid"/>
                      <a:round/>
                      <a:headEnd type="none" w="med" len="med"/>
                      <a:tailEnd type="none" w="med" len="med"/>
                    </a:lnR>
                    <a:lnT w="28575" cap="flat" cmpd="sng" algn="ctr">
                      <a:solidFill>
                        <a:srgbClr val="F2F2F2"/>
                      </a:solidFill>
                      <a:prstDash val="solid"/>
                      <a:round/>
                      <a:headEnd type="none" w="med" len="med"/>
                      <a:tailEnd type="none" w="med" len="med"/>
                    </a:lnT>
                    <a:lnB w="28575" cap="flat" cmpd="sng" algn="ctr">
                      <a:solidFill>
                        <a:srgbClr val="F2F2F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28664">
                <a:tc>
                  <a:txBody>
                    <a:bodyPr/>
                    <a:lstStyle>
                      <a:lvl1pPr>
                        <a:lnSpc>
                          <a:spcPct val="90000"/>
                        </a:lnSpc>
                        <a:spcBef>
                          <a:spcPts val="1000"/>
                        </a:spcBef>
                        <a:buFont typeface="Arial" pitchFamily="34" charset="0"/>
                        <a:defRPr sz="2400">
                          <a:solidFill>
                            <a:schemeClr val="tx1"/>
                          </a:solidFill>
                          <a:latin typeface="Calibri" pitchFamily="34" charset="0"/>
                        </a:defRPr>
                      </a:lvl1pPr>
                      <a:lvl2pPr marL="742950" indent="-285750">
                        <a:lnSpc>
                          <a:spcPct val="90000"/>
                        </a:lnSpc>
                        <a:spcBef>
                          <a:spcPts val="500"/>
                        </a:spcBef>
                        <a:buFont typeface="Arial" pitchFamily="34" charset="0"/>
                        <a:defRPr sz="2000">
                          <a:solidFill>
                            <a:schemeClr val="tx1"/>
                          </a:solidFill>
                          <a:latin typeface="Calibri" pitchFamily="34" charset="0"/>
                        </a:defRPr>
                      </a:lvl2pPr>
                      <a:lvl3pPr marL="1143000" indent="-228600">
                        <a:lnSpc>
                          <a:spcPct val="90000"/>
                        </a:lnSpc>
                        <a:spcBef>
                          <a:spcPts val="500"/>
                        </a:spcBef>
                        <a:buFont typeface="Arial" pitchFamily="34" charset="0"/>
                        <a:defRPr>
                          <a:solidFill>
                            <a:schemeClr val="tx1"/>
                          </a:solidFill>
                          <a:latin typeface="Calibri" pitchFamily="34" charset="0"/>
                        </a:defRPr>
                      </a:lvl3pPr>
                      <a:lvl4pPr marL="1600200" indent="-228600">
                        <a:lnSpc>
                          <a:spcPct val="90000"/>
                        </a:lnSpc>
                        <a:spcBef>
                          <a:spcPts val="500"/>
                        </a:spcBef>
                        <a:buFont typeface="Arial" pitchFamily="34" charset="0"/>
                        <a:defRPr sz="1600">
                          <a:solidFill>
                            <a:schemeClr val="tx1"/>
                          </a:solidFill>
                          <a:latin typeface="Calibri" pitchFamily="34" charset="0"/>
                        </a:defRPr>
                      </a:lvl4pPr>
                      <a:lvl5pPr marL="2057400" indent="-22860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base" latinLnBrk="0" hangingPunct="1">
                        <a:lnSpc>
                          <a:spcPct val="200000"/>
                        </a:lnSpc>
                        <a:spcBef>
                          <a:spcPct val="0"/>
                        </a:spcBef>
                        <a:spcAft>
                          <a:spcPct val="0"/>
                        </a:spcAft>
                        <a:buClrTx/>
                        <a:buSzTx/>
                        <a:buFontTx/>
                        <a:buNone/>
                        <a:tabLst/>
                      </a:pPr>
                      <a:endParaRPr kumimoji="0" lang="en-GB" altLang="en-US" sz="1800" b="1" i="0" u="none" strike="noStrike" cap="none" normalizeH="0" baseline="30000">
                        <a:ln>
                          <a:noFill/>
                        </a:ln>
                        <a:solidFill>
                          <a:srgbClr val="000000"/>
                        </a:solidFill>
                        <a:effectLst/>
                        <a:latin typeface="Corbel" panose="020B0503020204020204" pitchFamily="34" charset="0"/>
                        <a:cs typeface="Arial" pitchFamily="34" charset="0"/>
                      </a:endParaRPr>
                    </a:p>
                  </a:txBody>
                  <a:tcPr marL="91445" marR="91445" marT="45722" marB="45722" anchor="ctr" horzOverflow="overflow">
                    <a:lnL>
                      <a:noFill/>
                    </a:lnL>
                    <a:lnR w="28575" cap="flat" cmpd="sng" algn="ctr">
                      <a:solidFill>
                        <a:srgbClr val="F2F2F2"/>
                      </a:solidFill>
                      <a:prstDash val="solid"/>
                      <a:round/>
                      <a:headEnd type="none" w="med" len="med"/>
                      <a:tailEnd type="none" w="med" len="med"/>
                    </a:lnR>
                    <a:lnT w="28575" cap="flat" cmpd="sng" algn="ctr">
                      <a:solidFill>
                        <a:srgbClr val="F2F2F2"/>
                      </a:solidFill>
                      <a:prstDash val="solid"/>
                      <a:round/>
                      <a:headEnd type="none" w="med" len="med"/>
                      <a:tailEnd type="none" w="med" len="med"/>
                    </a:lnT>
                    <a:lnB w="28575" cap="flat" cmpd="sng" algn="ctr">
                      <a:solidFill>
                        <a:srgbClr val="F2F2F2"/>
                      </a:solidFill>
                      <a:prstDash val="solid"/>
                      <a:round/>
                      <a:headEnd type="none" w="med" len="med"/>
                      <a:tailEnd type="none" w="med" len="med"/>
                    </a:lnB>
                    <a:lnTlToBr>
                      <a:noFill/>
                    </a:lnTlToBr>
                    <a:lnBlToTr>
                      <a:noFill/>
                    </a:lnBlToTr>
                    <a:solidFill>
                      <a:srgbClr val="F2F2F2"/>
                    </a:solidFill>
                  </a:tcPr>
                </a:tc>
                <a:tc>
                  <a:txBody>
                    <a:bodyPr/>
                    <a:lstStyle>
                      <a:lvl1pPr>
                        <a:lnSpc>
                          <a:spcPct val="90000"/>
                        </a:lnSpc>
                        <a:spcBef>
                          <a:spcPts val="1000"/>
                        </a:spcBef>
                        <a:buFont typeface="Arial" pitchFamily="34" charset="0"/>
                        <a:defRPr sz="2400">
                          <a:solidFill>
                            <a:schemeClr val="tx1"/>
                          </a:solidFill>
                          <a:latin typeface="Calibri" pitchFamily="34" charset="0"/>
                        </a:defRPr>
                      </a:lvl1pPr>
                      <a:lvl2pPr marL="742950" indent="-285750">
                        <a:lnSpc>
                          <a:spcPct val="90000"/>
                        </a:lnSpc>
                        <a:spcBef>
                          <a:spcPts val="500"/>
                        </a:spcBef>
                        <a:buFont typeface="Arial" pitchFamily="34" charset="0"/>
                        <a:defRPr sz="2000">
                          <a:solidFill>
                            <a:schemeClr val="tx1"/>
                          </a:solidFill>
                          <a:latin typeface="Calibri" pitchFamily="34" charset="0"/>
                        </a:defRPr>
                      </a:lvl2pPr>
                      <a:lvl3pPr marL="1143000" indent="-228600">
                        <a:lnSpc>
                          <a:spcPct val="90000"/>
                        </a:lnSpc>
                        <a:spcBef>
                          <a:spcPts val="500"/>
                        </a:spcBef>
                        <a:buFont typeface="Arial" pitchFamily="34" charset="0"/>
                        <a:defRPr>
                          <a:solidFill>
                            <a:schemeClr val="tx1"/>
                          </a:solidFill>
                          <a:latin typeface="Calibri" pitchFamily="34" charset="0"/>
                        </a:defRPr>
                      </a:lvl3pPr>
                      <a:lvl4pPr marL="1600200" indent="-228600">
                        <a:lnSpc>
                          <a:spcPct val="90000"/>
                        </a:lnSpc>
                        <a:spcBef>
                          <a:spcPts val="500"/>
                        </a:spcBef>
                        <a:buFont typeface="Arial" pitchFamily="34" charset="0"/>
                        <a:defRPr sz="1600">
                          <a:solidFill>
                            <a:schemeClr val="tx1"/>
                          </a:solidFill>
                          <a:latin typeface="Calibri" pitchFamily="34" charset="0"/>
                        </a:defRPr>
                      </a:lvl4pPr>
                      <a:lvl5pPr marL="2057400" indent="-22860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176213" marR="0" lvl="0" indent="0" algn="l" defTabSz="914400" rtl="0" eaLnBrk="1" fontAlgn="base" latinLnBrk="0" hangingPunct="1">
                        <a:lnSpc>
                          <a:spcPct val="200000"/>
                        </a:lnSpc>
                        <a:spcBef>
                          <a:spcPct val="0"/>
                        </a:spcBef>
                        <a:spcAft>
                          <a:spcPct val="0"/>
                        </a:spcAft>
                        <a:buClrTx/>
                        <a:buSzTx/>
                        <a:buFontTx/>
                        <a:buNone/>
                        <a:tabLst/>
                      </a:pPr>
                      <a:r>
                        <a:rPr kumimoji="0" lang="en-US" altLang="en-US" sz="1800" b="0" i="0" u="none" strike="noStrike"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Water supply</a:t>
                      </a:r>
                      <a:endParaRPr kumimoji="0" lang="en-GB" altLang="en-US" sz="1800" b="0" i="0" u="none" strike="noStrike"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endParaRPr>
                    </a:p>
                  </a:txBody>
                  <a:tcPr marL="91445" marR="91445" marT="45722" marB="45722" anchor="ctr" horzOverflow="overflow">
                    <a:lnL w="28575" cap="flat" cmpd="sng" algn="ctr">
                      <a:solidFill>
                        <a:srgbClr val="F2F2F2"/>
                      </a:solidFill>
                      <a:prstDash val="solid"/>
                      <a:round/>
                      <a:headEnd type="none" w="med" len="med"/>
                      <a:tailEnd type="none" w="med" len="med"/>
                    </a:lnL>
                    <a:lnR w="28575" cap="flat" cmpd="sng" algn="ctr">
                      <a:solidFill>
                        <a:srgbClr val="F2F2F2"/>
                      </a:solidFill>
                      <a:prstDash val="solid"/>
                      <a:round/>
                      <a:headEnd type="none" w="med" len="med"/>
                      <a:tailEnd type="none" w="med" len="med"/>
                    </a:lnR>
                    <a:lnT w="28575" cap="flat" cmpd="sng" algn="ctr">
                      <a:solidFill>
                        <a:srgbClr val="F2F2F2"/>
                      </a:solidFill>
                      <a:prstDash val="solid"/>
                      <a:round/>
                      <a:headEnd type="none" w="med" len="med"/>
                      <a:tailEnd type="none" w="med" len="med"/>
                    </a:lnT>
                    <a:lnB w="28575" cap="flat" cmpd="sng" algn="ctr">
                      <a:solidFill>
                        <a:srgbClr val="F2F2F2"/>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itchFamily="34" charset="0"/>
                        <a:defRPr sz="2400">
                          <a:solidFill>
                            <a:schemeClr val="tx1"/>
                          </a:solidFill>
                          <a:latin typeface="Calibri" pitchFamily="34" charset="0"/>
                        </a:defRPr>
                      </a:lvl1pPr>
                      <a:lvl2pPr marL="742950" indent="-285750">
                        <a:lnSpc>
                          <a:spcPct val="90000"/>
                        </a:lnSpc>
                        <a:spcBef>
                          <a:spcPts val="500"/>
                        </a:spcBef>
                        <a:buFont typeface="Arial" pitchFamily="34" charset="0"/>
                        <a:defRPr sz="2000">
                          <a:solidFill>
                            <a:schemeClr val="tx1"/>
                          </a:solidFill>
                          <a:latin typeface="Calibri" pitchFamily="34" charset="0"/>
                        </a:defRPr>
                      </a:lvl2pPr>
                      <a:lvl3pPr marL="1143000" indent="-228600">
                        <a:lnSpc>
                          <a:spcPct val="90000"/>
                        </a:lnSpc>
                        <a:spcBef>
                          <a:spcPts val="500"/>
                        </a:spcBef>
                        <a:buFont typeface="Arial" pitchFamily="34" charset="0"/>
                        <a:defRPr>
                          <a:solidFill>
                            <a:schemeClr val="tx1"/>
                          </a:solidFill>
                          <a:latin typeface="Calibri" pitchFamily="34" charset="0"/>
                        </a:defRPr>
                      </a:lvl3pPr>
                      <a:lvl4pPr marL="1600200" indent="-228600">
                        <a:lnSpc>
                          <a:spcPct val="90000"/>
                        </a:lnSpc>
                        <a:spcBef>
                          <a:spcPts val="500"/>
                        </a:spcBef>
                        <a:buFont typeface="Arial" pitchFamily="34" charset="0"/>
                        <a:defRPr sz="1600">
                          <a:solidFill>
                            <a:schemeClr val="tx1"/>
                          </a:solidFill>
                          <a:latin typeface="Calibri" pitchFamily="34" charset="0"/>
                        </a:defRPr>
                      </a:lvl4pPr>
                      <a:lvl5pPr marL="2057400" indent="-22860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en-GB" altLang="en-US" sz="1800" b="0" i="0" u="none" strike="noStrike" kern="1200"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€ 0,</a:t>
                      </a:r>
                      <a:r>
                        <a:rPr kumimoji="0" lang="uk-UA" altLang="en-US" sz="1800" b="0" i="0" u="none" strike="noStrike" kern="1200"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35</a:t>
                      </a:r>
                      <a:r>
                        <a:rPr kumimoji="0" lang="en-GB" altLang="en-US" sz="1800" b="0" i="0" u="none" strike="noStrike" kern="1200"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a:t>
                      </a:r>
                      <a:r>
                        <a:rPr kumimoji="0" lang="uk-UA" altLang="en-US" sz="1800" b="0" i="0" u="none" strike="noStrike" kern="1200"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м</a:t>
                      </a:r>
                      <a:r>
                        <a:rPr kumimoji="0" lang="en-GB" altLang="en-US" sz="1800" b="0" i="0" u="none" strike="noStrike" kern="1200"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³</a:t>
                      </a:r>
                    </a:p>
                  </a:txBody>
                  <a:tcPr marL="91445" marR="91445" marT="45722" marB="45722" anchor="ctr" horzOverflow="overflow">
                    <a:lnL w="28575" cap="flat" cmpd="sng" algn="ctr">
                      <a:solidFill>
                        <a:srgbClr val="F2F2F2"/>
                      </a:solidFill>
                      <a:prstDash val="solid"/>
                      <a:round/>
                      <a:headEnd type="none" w="med" len="med"/>
                      <a:tailEnd type="none" w="med" len="med"/>
                    </a:lnL>
                    <a:lnR w="28575" cap="flat" cmpd="sng" algn="ctr">
                      <a:solidFill>
                        <a:srgbClr val="F2F2F2"/>
                      </a:solidFill>
                      <a:prstDash val="solid"/>
                      <a:round/>
                      <a:headEnd type="none" w="med" len="med"/>
                      <a:tailEnd type="none" w="med" len="med"/>
                    </a:lnR>
                    <a:lnT w="28575" cap="flat" cmpd="sng" algn="ctr">
                      <a:solidFill>
                        <a:srgbClr val="F2F2F2"/>
                      </a:solidFill>
                      <a:prstDash val="solid"/>
                      <a:round/>
                      <a:headEnd type="none" w="med" len="med"/>
                      <a:tailEnd type="none" w="med" len="med"/>
                    </a:lnT>
                    <a:lnB w="28575" cap="flat" cmpd="sng" algn="ctr">
                      <a:solidFill>
                        <a:srgbClr val="F2F2F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28664">
                <a:tc>
                  <a:txBody>
                    <a:bodyPr/>
                    <a:lstStyle>
                      <a:lvl1pPr>
                        <a:lnSpc>
                          <a:spcPct val="90000"/>
                        </a:lnSpc>
                        <a:spcBef>
                          <a:spcPts val="1000"/>
                        </a:spcBef>
                        <a:buFont typeface="Arial" pitchFamily="34" charset="0"/>
                        <a:defRPr sz="2400">
                          <a:solidFill>
                            <a:schemeClr val="tx1"/>
                          </a:solidFill>
                          <a:latin typeface="Calibri" pitchFamily="34" charset="0"/>
                        </a:defRPr>
                      </a:lvl1pPr>
                      <a:lvl2pPr marL="742950" indent="-285750">
                        <a:lnSpc>
                          <a:spcPct val="90000"/>
                        </a:lnSpc>
                        <a:spcBef>
                          <a:spcPts val="500"/>
                        </a:spcBef>
                        <a:buFont typeface="Arial" pitchFamily="34" charset="0"/>
                        <a:defRPr sz="2000">
                          <a:solidFill>
                            <a:schemeClr val="tx1"/>
                          </a:solidFill>
                          <a:latin typeface="Calibri" pitchFamily="34" charset="0"/>
                        </a:defRPr>
                      </a:lvl2pPr>
                      <a:lvl3pPr marL="1143000" indent="-228600">
                        <a:lnSpc>
                          <a:spcPct val="90000"/>
                        </a:lnSpc>
                        <a:spcBef>
                          <a:spcPts val="500"/>
                        </a:spcBef>
                        <a:buFont typeface="Arial" pitchFamily="34" charset="0"/>
                        <a:defRPr>
                          <a:solidFill>
                            <a:schemeClr val="tx1"/>
                          </a:solidFill>
                          <a:latin typeface="Calibri" pitchFamily="34" charset="0"/>
                        </a:defRPr>
                      </a:lvl3pPr>
                      <a:lvl4pPr marL="1600200" indent="-228600">
                        <a:lnSpc>
                          <a:spcPct val="90000"/>
                        </a:lnSpc>
                        <a:spcBef>
                          <a:spcPts val="500"/>
                        </a:spcBef>
                        <a:buFont typeface="Arial" pitchFamily="34" charset="0"/>
                        <a:defRPr sz="1600">
                          <a:solidFill>
                            <a:schemeClr val="tx1"/>
                          </a:solidFill>
                          <a:latin typeface="Calibri" pitchFamily="34" charset="0"/>
                        </a:defRPr>
                      </a:lvl4pPr>
                      <a:lvl5pPr marL="2057400" indent="-22860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base" latinLnBrk="0" hangingPunct="1">
                        <a:lnSpc>
                          <a:spcPct val="200000"/>
                        </a:lnSpc>
                        <a:spcBef>
                          <a:spcPct val="0"/>
                        </a:spcBef>
                        <a:spcAft>
                          <a:spcPct val="0"/>
                        </a:spcAft>
                        <a:buClrTx/>
                        <a:buSzTx/>
                        <a:buFontTx/>
                        <a:buNone/>
                        <a:tabLst/>
                      </a:pPr>
                      <a:endParaRPr kumimoji="0" lang="en-GB" altLang="en-US" sz="1800" b="1" i="0" u="none" strike="noStrike" cap="none" normalizeH="0" baseline="30000" dirty="0">
                        <a:ln>
                          <a:noFill/>
                        </a:ln>
                        <a:solidFill>
                          <a:srgbClr val="000000"/>
                        </a:solidFill>
                        <a:effectLst/>
                        <a:latin typeface="Corbel" panose="020B0503020204020204" pitchFamily="34" charset="0"/>
                        <a:cs typeface="Arial" pitchFamily="34" charset="0"/>
                      </a:endParaRPr>
                    </a:p>
                  </a:txBody>
                  <a:tcPr marL="91445" marR="91445" marT="45722" marB="45722" anchor="ctr" horzOverflow="overflow">
                    <a:lnL>
                      <a:noFill/>
                    </a:lnL>
                    <a:lnR w="28575" cap="flat" cmpd="sng" algn="ctr">
                      <a:solidFill>
                        <a:srgbClr val="F2F2F2"/>
                      </a:solidFill>
                      <a:prstDash val="solid"/>
                      <a:round/>
                      <a:headEnd type="none" w="med" len="med"/>
                      <a:tailEnd type="none" w="med" len="med"/>
                    </a:lnR>
                    <a:lnT w="28575" cap="flat" cmpd="sng" algn="ctr">
                      <a:solidFill>
                        <a:srgbClr val="F2F2F2"/>
                      </a:solidFill>
                      <a:prstDash val="solid"/>
                      <a:round/>
                      <a:headEnd type="none" w="med" len="med"/>
                      <a:tailEnd type="none" w="med" len="med"/>
                    </a:lnT>
                    <a:lnB>
                      <a:noFill/>
                    </a:lnB>
                    <a:lnTlToBr>
                      <a:noFill/>
                    </a:lnTlToBr>
                    <a:lnBlToTr>
                      <a:noFill/>
                    </a:lnBlToTr>
                    <a:solidFill>
                      <a:srgbClr val="F2F2F2"/>
                    </a:solidFill>
                  </a:tcPr>
                </a:tc>
                <a:tc>
                  <a:txBody>
                    <a:bodyPr/>
                    <a:lstStyle>
                      <a:lvl1pPr>
                        <a:lnSpc>
                          <a:spcPct val="90000"/>
                        </a:lnSpc>
                        <a:spcBef>
                          <a:spcPts val="1000"/>
                        </a:spcBef>
                        <a:buFont typeface="Arial" pitchFamily="34" charset="0"/>
                        <a:defRPr sz="2400">
                          <a:solidFill>
                            <a:schemeClr val="tx1"/>
                          </a:solidFill>
                          <a:latin typeface="Calibri" pitchFamily="34" charset="0"/>
                        </a:defRPr>
                      </a:lvl1pPr>
                      <a:lvl2pPr marL="742950" indent="-285750">
                        <a:lnSpc>
                          <a:spcPct val="90000"/>
                        </a:lnSpc>
                        <a:spcBef>
                          <a:spcPts val="500"/>
                        </a:spcBef>
                        <a:buFont typeface="Arial" pitchFamily="34" charset="0"/>
                        <a:defRPr sz="2000">
                          <a:solidFill>
                            <a:schemeClr val="tx1"/>
                          </a:solidFill>
                          <a:latin typeface="Calibri" pitchFamily="34" charset="0"/>
                        </a:defRPr>
                      </a:lvl2pPr>
                      <a:lvl3pPr marL="1143000" indent="-228600">
                        <a:lnSpc>
                          <a:spcPct val="90000"/>
                        </a:lnSpc>
                        <a:spcBef>
                          <a:spcPts val="500"/>
                        </a:spcBef>
                        <a:buFont typeface="Arial" pitchFamily="34" charset="0"/>
                        <a:defRPr>
                          <a:solidFill>
                            <a:schemeClr val="tx1"/>
                          </a:solidFill>
                          <a:latin typeface="Calibri" pitchFamily="34" charset="0"/>
                        </a:defRPr>
                      </a:lvl3pPr>
                      <a:lvl4pPr marL="1600200" indent="-228600">
                        <a:lnSpc>
                          <a:spcPct val="90000"/>
                        </a:lnSpc>
                        <a:spcBef>
                          <a:spcPts val="500"/>
                        </a:spcBef>
                        <a:buFont typeface="Arial" pitchFamily="34" charset="0"/>
                        <a:defRPr sz="1600">
                          <a:solidFill>
                            <a:schemeClr val="tx1"/>
                          </a:solidFill>
                          <a:latin typeface="Calibri" pitchFamily="34" charset="0"/>
                        </a:defRPr>
                      </a:lvl4pPr>
                      <a:lvl5pPr marL="2057400" indent="-22860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176213" marR="0" lvl="0" indent="0" algn="l" defTabSz="914400" rtl="0" eaLnBrk="1" fontAlgn="base" latinLnBrk="0" hangingPunct="1">
                        <a:lnSpc>
                          <a:spcPct val="200000"/>
                        </a:lnSpc>
                        <a:spcBef>
                          <a:spcPct val="0"/>
                        </a:spcBef>
                        <a:spcAft>
                          <a:spcPct val="0"/>
                        </a:spcAft>
                        <a:buClrTx/>
                        <a:buSzTx/>
                        <a:buFontTx/>
                        <a:buNone/>
                        <a:tabLst/>
                      </a:pPr>
                      <a:r>
                        <a:rPr kumimoji="0" lang="en-US" altLang="en-US" sz="1800" b="0" i="0" u="none" strike="noStrike"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Drainage</a:t>
                      </a:r>
                      <a:r>
                        <a:rPr kumimoji="0" lang="uk-UA" altLang="en-US" sz="1800" b="0" i="0" u="none" strike="noStrike"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 </a:t>
                      </a:r>
                      <a:endParaRPr kumimoji="0" lang="en-GB" altLang="en-US" sz="1800" b="0" i="0" u="none" strike="noStrike"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endParaRPr>
                    </a:p>
                  </a:txBody>
                  <a:tcPr marL="91445" marR="91445" marT="45722" marB="45722" anchor="ctr" horzOverflow="overflow">
                    <a:lnL w="28575" cap="flat" cmpd="sng" algn="ctr">
                      <a:solidFill>
                        <a:srgbClr val="F2F2F2"/>
                      </a:solidFill>
                      <a:prstDash val="solid"/>
                      <a:round/>
                      <a:headEnd type="none" w="med" len="med"/>
                      <a:tailEnd type="none" w="med" len="med"/>
                    </a:lnL>
                    <a:lnR w="28575" cap="flat" cmpd="sng" algn="ctr">
                      <a:solidFill>
                        <a:srgbClr val="F2F2F2"/>
                      </a:solidFill>
                      <a:prstDash val="solid"/>
                      <a:round/>
                      <a:headEnd type="none" w="med" len="med"/>
                      <a:tailEnd type="none" w="med" len="med"/>
                    </a:lnR>
                    <a:lnT w="28575" cap="flat" cmpd="sng" algn="ctr">
                      <a:solidFill>
                        <a:srgbClr val="F2F2F2"/>
                      </a:solidFill>
                      <a:prstDash val="solid"/>
                      <a:round/>
                      <a:headEnd type="none" w="med" len="med"/>
                      <a:tailEnd type="none" w="med" len="med"/>
                    </a:lnT>
                    <a:lnB>
                      <a:noFill/>
                    </a:lnB>
                    <a:lnTlToBr>
                      <a:noFill/>
                    </a:lnTlToBr>
                    <a:lnBlToTr>
                      <a:noFill/>
                    </a:lnBlToTr>
                    <a:solidFill>
                      <a:schemeClr val="bg1"/>
                    </a:solidFill>
                  </a:tcPr>
                </a:tc>
                <a:tc>
                  <a:txBody>
                    <a:bodyPr/>
                    <a:lstStyle>
                      <a:lvl1pPr>
                        <a:lnSpc>
                          <a:spcPct val="90000"/>
                        </a:lnSpc>
                        <a:spcBef>
                          <a:spcPts val="1000"/>
                        </a:spcBef>
                        <a:buFont typeface="Arial" pitchFamily="34" charset="0"/>
                        <a:defRPr sz="2400">
                          <a:solidFill>
                            <a:schemeClr val="tx1"/>
                          </a:solidFill>
                          <a:latin typeface="Calibri" pitchFamily="34" charset="0"/>
                        </a:defRPr>
                      </a:lvl1pPr>
                      <a:lvl2pPr marL="742950" indent="-285750">
                        <a:lnSpc>
                          <a:spcPct val="90000"/>
                        </a:lnSpc>
                        <a:spcBef>
                          <a:spcPts val="500"/>
                        </a:spcBef>
                        <a:buFont typeface="Arial" pitchFamily="34" charset="0"/>
                        <a:defRPr sz="2000">
                          <a:solidFill>
                            <a:schemeClr val="tx1"/>
                          </a:solidFill>
                          <a:latin typeface="Calibri" pitchFamily="34" charset="0"/>
                        </a:defRPr>
                      </a:lvl2pPr>
                      <a:lvl3pPr marL="1143000" indent="-228600">
                        <a:lnSpc>
                          <a:spcPct val="90000"/>
                        </a:lnSpc>
                        <a:spcBef>
                          <a:spcPts val="500"/>
                        </a:spcBef>
                        <a:buFont typeface="Arial" pitchFamily="34" charset="0"/>
                        <a:defRPr>
                          <a:solidFill>
                            <a:schemeClr val="tx1"/>
                          </a:solidFill>
                          <a:latin typeface="Calibri" pitchFamily="34" charset="0"/>
                        </a:defRPr>
                      </a:lvl3pPr>
                      <a:lvl4pPr marL="1600200" indent="-228600">
                        <a:lnSpc>
                          <a:spcPct val="90000"/>
                        </a:lnSpc>
                        <a:spcBef>
                          <a:spcPts val="500"/>
                        </a:spcBef>
                        <a:buFont typeface="Arial" pitchFamily="34" charset="0"/>
                        <a:defRPr sz="1600">
                          <a:solidFill>
                            <a:schemeClr val="tx1"/>
                          </a:solidFill>
                          <a:latin typeface="Calibri" pitchFamily="34" charset="0"/>
                        </a:defRPr>
                      </a:lvl4pPr>
                      <a:lvl5pPr marL="2057400" indent="-22860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en-GB" altLang="en-US" sz="1800" b="0" i="0" u="none" strike="noStrike" kern="1200"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€ 0,</a:t>
                      </a:r>
                      <a:r>
                        <a:rPr kumimoji="0" lang="uk-UA" altLang="en-US" sz="1800" b="0" i="0" u="none" strike="noStrike" kern="1200"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5</a:t>
                      </a:r>
                      <a:r>
                        <a:rPr kumimoji="0" lang="en-GB" altLang="en-US" sz="1800" b="0" i="0" u="none" strike="noStrike" kern="1200"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a:t>
                      </a:r>
                      <a:r>
                        <a:rPr kumimoji="0" lang="uk-UA" altLang="en-US" sz="1800" b="0" i="0" u="none" strike="noStrike" kern="1200"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м</a:t>
                      </a:r>
                      <a:r>
                        <a:rPr kumimoji="0" lang="en-GB" altLang="en-US" sz="1800" b="0" i="0" u="none" strike="noStrike" kern="1200"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³</a:t>
                      </a:r>
                    </a:p>
                  </a:txBody>
                  <a:tcPr marL="91445" marR="91445" marT="45722" marB="45722" anchor="ctr" horzOverflow="overflow">
                    <a:lnL w="28575" cap="flat" cmpd="sng" algn="ctr">
                      <a:solidFill>
                        <a:srgbClr val="F2F2F2"/>
                      </a:solidFill>
                      <a:prstDash val="solid"/>
                      <a:round/>
                      <a:headEnd type="none" w="med" len="med"/>
                      <a:tailEnd type="none" w="med" len="med"/>
                    </a:lnL>
                    <a:lnR w="28575" cap="flat" cmpd="sng" algn="ctr">
                      <a:solidFill>
                        <a:srgbClr val="F2F2F2"/>
                      </a:solidFill>
                      <a:prstDash val="solid"/>
                      <a:round/>
                      <a:headEnd type="none" w="med" len="med"/>
                      <a:tailEnd type="none" w="med" len="med"/>
                    </a:lnR>
                    <a:lnT w="28575" cap="flat" cmpd="sng" algn="ctr">
                      <a:solidFill>
                        <a:srgbClr val="F2F2F2"/>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val="10005"/>
                  </a:ext>
                </a:extLst>
              </a:tr>
            </a:tbl>
          </a:graphicData>
        </a:graphic>
      </p:graphicFrame>
      <p:pic>
        <p:nvPicPr>
          <p:cNvPr id="7" name="Рисунок 4">
            <a:extLst>
              <a:ext uri="{FF2B5EF4-FFF2-40B4-BE49-F238E27FC236}">
                <a16:creationId xmlns:a16="http://schemas.microsoft.com/office/drawing/2014/main" id="{34DDE12F-F57E-482D-8F15-6D79B70948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42402" y="4505088"/>
            <a:ext cx="399844" cy="1505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Таблица 7">
            <a:extLst>
              <a:ext uri="{FF2B5EF4-FFF2-40B4-BE49-F238E27FC236}">
                <a16:creationId xmlns:a16="http://schemas.microsoft.com/office/drawing/2014/main" id="{ED0222E3-9267-4167-B778-14A087F193A3}"/>
              </a:ext>
            </a:extLst>
          </p:cNvPr>
          <p:cNvGraphicFramePr>
            <a:graphicFrameLocks noGrp="1"/>
          </p:cNvGraphicFramePr>
          <p:nvPr>
            <p:extLst>
              <p:ext uri="{D42A27DB-BD31-4B8C-83A1-F6EECF244321}">
                <p14:modId xmlns:p14="http://schemas.microsoft.com/office/powerpoint/2010/main" val="337893610"/>
              </p:ext>
            </p:extLst>
          </p:nvPr>
        </p:nvGraphicFramePr>
        <p:xfrm>
          <a:off x="301255" y="1313609"/>
          <a:ext cx="6145809" cy="1958726"/>
        </p:xfrm>
        <a:graphic>
          <a:graphicData uri="http://schemas.openxmlformats.org/drawingml/2006/table">
            <a:tbl>
              <a:tblPr/>
              <a:tblGrid>
                <a:gridCol w="3493443">
                  <a:extLst>
                    <a:ext uri="{9D8B030D-6E8A-4147-A177-3AD203B41FA5}">
                      <a16:colId xmlns:a16="http://schemas.microsoft.com/office/drawing/2014/main" val="20000"/>
                    </a:ext>
                  </a:extLst>
                </a:gridCol>
                <a:gridCol w="2652366">
                  <a:extLst>
                    <a:ext uri="{9D8B030D-6E8A-4147-A177-3AD203B41FA5}">
                      <a16:colId xmlns:a16="http://schemas.microsoft.com/office/drawing/2014/main" val="20002"/>
                    </a:ext>
                  </a:extLst>
                </a:gridCol>
              </a:tblGrid>
              <a:tr h="345712">
                <a:tc gridSpan="2">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altLang="uk-UA" sz="2400" b="0" i="0" u="none" strike="noStrike" kern="1200" cap="none" normalizeH="0" baseline="30000" dirty="0">
                          <a:ln>
                            <a:noFill/>
                          </a:ln>
                          <a:solidFill>
                            <a:srgbClr val="FFFFFF"/>
                          </a:solidFill>
                          <a:effectLst/>
                          <a:latin typeface="Calibri" panose="020F0502020204030204" pitchFamily="34" charset="0"/>
                          <a:ea typeface="Calibri" panose="020F0502020204030204" pitchFamily="34" charset="0"/>
                          <a:cs typeface="Calibri" panose="020F0502020204030204" pitchFamily="34" charset="0"/>
                        </a:rPr>
                        <a:t>LOCAL TAX RATES</a:t>
                      </a:r>
                    </a:p>
                  </a:txBody>
                  <a:tcPr marL="91439" marR="107997" marT="71911" marB="0" anchor="ctr" horzOverflow="overflow">
                    <a:lnL>
                      <a:noFill/>
                    </a:lnL>
                    <a:lnR>
                      <a:noFill/>
                    </a:lnR>
                    <a:lnT>
                      <a:noFill/>
                    </a:lnT>
                    <a:lnB w="12700" cap="flat" cmpd="sng" algn="ctr">
                      <a:solidFill>
                        <a:srgbClr val="F3F8FB"/>
                      </a:solidFill>
                      <a:prstDash val="solid"/>
                      <a:round/>
                      <a:headEnd type="none" w="med" len="med"/>
                      <a:tailEnd type="none" w="med" len="med"/>
                    </a:lnB>
                    <a:lnTlToBr>
                      <a:noFill/>
                    </a:lnTlToBr>
                    <a:lnBlToTr>
                      <a:noFill/>
                    </a:lnBlToTr>
                    <a:solidFill>
                      <a:srgbClr val="0070C0"/>
                    </a:solidFill>
                  </a:tcPr>
                </a:tc>
                <a:tc hMerge="1">
                  <a:txBody>
                    <a:bodyPr/>
                    <a:lstStyle/>
                    <a:p>
                      <a:endParaRPr lang="uk-UA"/>
                    </a:p>
                  </a:txBody>
                  <a:tcPr>
                    <a:lnL>
                      <a:noFill/>
                    </a:lnL>
                    <a:lnR>
                      <a:noFill/>
                    </a:lnR>
                    <a:lnT>
                      <a:noFill/>
                    </a:lnT>
                    <a:lnB w="28575" cap="flat" cmpd="sng" algn="ctr">
                      <a:solidFill>
                        <a:srgbClr val="F2F2F2"/>
                      </a:solidFill>
                      <a:prstDash val="solid"/>
                      <a:round/>
                      <a:headEnd type="none" w="med" len="med"/>
                      <a:tailEnd type="none" w="med" len="med"/>
                    </a:lnB>
                    <a:lnTlToBr>
                      <a:noFill/>
                    </a:lnTlToBr>
                    <a:lnBlToTr>
                      <a:noFill/>
                    </a:lnBlToTr>
                    <a:solidFill>
                      <a:srgbClr val="035085"/>
                    </a:solidFill>
                  </a:tcPr>
                </a:tc>
                <a:extLst>
                  <a:ext uri="{0D108BD9-81ED-4DB2-BD59-A6C34878D82A}">
                    <a16:rowId xmlns:a16="http://schemas.microsoft.com/office/drawing/2014/main" val="10000"/>
                  </a:ext>
                </a:extLst>
              </a:tr>
              <a:tr h="259184">
                <a:tc>
                  <a:txBody>
                    <a:bodyPr/>
                    <a:lstStyle/>
                    <a:p>
                      <a:pPr marL="176213" marR="0" lvl="0" indent="0" algn="l" defTabSz="914400" rtl="0" eaLnBrk="1" fontAlgn="base" latinLnBrk="0" hangingPunct="1">
                        <a:lnSpc>
                          <a:spcPct val="114000"/>
                        </a:lnSpc>
                        <a:spcBef>
                          <a:spcPct val="0"/>
                        </a:spcBef>
                        <a:spcAft>
                          <a:spcPct val="0"/>
                        </a:spcAft>
                        <a:buClr>
                          <a:srgbClr val="2E75B6"/>
                        </a:buClr>
                        <a:buSzTx/>
                        <a:buFont typeface="Wingdings" pitchFamily="2" charset="2"/>
                        <a:buNone/>
                        <a:tabLst/>
                      </a:pPr>
                      <a:r>
                        <a:rPr kumimoji="0" lang="en-US" altLang="en-US" sz="1800" b="0" i="0" u="none" strike="noStrike" kern="1200"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Industrial real estate for own needs</a:t>
                      </a:r>
                    </a:p>
                  </a:txBody>
                  <a:tcPr marL="91439" marR="91439" marT="45664" marB="45664" anchor="ctr" horzOverflow="overflow">
                    <a:lnL>
                      <a:noFill/>
                    </a:lnL>
                    <a:lnR w="28575" cap="flat" cmpd="sng" algn="ctr">
                      <a:solidFill>
                        <a:srgbClr val="F2F2F2"/>
                      </a:solidFill>
                      <a:prstDash val="solid"/>
                      <a:round/>
                      <a:headEnd type="none" w="med" len="med"/>
                      <a:tailEnd type="none" w="med" len="med"/>
                    </a:lnR>
                    <a:lnT w="12700" cap="flat" cmpd="sng" algn="ctr">
                      <a:solidFill>
                        <a:srgbClr val="F3F8FB"/>
                      </a:solidFill>
                      <a:prstDash val="solid"/>
                      <a:round/>
                      <a:headEnd type="none" w="med" len="med"/>
                      <a:tailEnd type="none" w="med" len="med"/>
                    </a:lnT>
                    <a:lnB w="28575" cap="flat" cmpd="sng" algn="ctr">
                      <a:solidFill>
                        <a:srgbClr val="F2F2F2"/>
                      </a:solidFill>
                      <a:prstDash val="solid"/>
                      <a:round/>
                      <a:headEnd type="none" w="med" len="med"/>
                      <a:tailEnd type="none" w="med" len="med"/>
                    </a:lnB>
                    <a:lnTlToBr>
                      <a:noFill/>
                    </a:lnTlToBr>
                    <a:lnBlToTr>
                      <a:noFill/>
                    </a:lnBlToTr>
                    <a:noFill/>
                  </a:tcPr>
                </a:tc>
                <a:tc>
                  <a:txBody>
                    <a:bodyPr/>
                    <a:lstStyle/>
                    <a:p>
                      <a:pPr algn="ctr" fontAlgn="b"/>
                      <a:r>
                        <a:rPr kumimoji="0" lang="en-US" sz="1800" b="0" i="0" u="none" strike="noStrike" kern="1200"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0%</a:t>
                      </a:r>
                      <a:endParaRPr kumimoji="0" lang="uk-UA" sz="1800" b="0" i="0" u="none" strike="noStrike" kern="1200"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endParaRPr>
                    </a:p>
                  </a:txBody>
                  <a:tcPr marL="91439" marR="91439" marT="45664" marB="45664" anchor="ctr" horzOverflow="overflow">
                    <a:lnL w="28575" cap="flat" cmpd="sng" algn="ctr">
                      <a:solidFill>
                        <a:srgbClr val="F2F2F2"/>
                      </a:solidFill>
                      <a:prstDash val="solid"/>
                      <a:round/>
                      <a:headEnd type="none" w="med" len="med"/>
                      <a:tailEnd type="none" w="med" len="med"/>
                    </a:lnL>
                    <a:lnR w="28575" cap="flat" cmpd="sng" algn="ctr">
                      <a:solidFill>
                        <a:srgbClr val="F2F2F2"/>
                      </a:solidFill>
                      <a:prstDash val="solid"/>
                      <a:round/>
                      <a:headEnd type="none" w="med" len="med"/>
                      <a:tailEnd type="none" w="med" len="med"/>
                    </a:lnR>
                    <a:lnT w="12700" cap="flat" cmpd="sng" algn="ctr">
                      <a:solidFill>
                        <a:srgbClr val="F3F8FB"/>
                      </a:solidFill>
                      <a:prstDash val="solid"/>
                      <a:round/>
                      <a:headEnd type="none" w="med" len="med"/>
                      <a:tailEnd type="none" w="med" len="med"/>
                    </a:lnT>
                    <a:lnB w="28575" cap="flat" cmpd="sng" algn="ctr">
                      <a:solidFill>
                        <a:srgbClr val="F2F2F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29177">
                <a:tc>
                  <a:txBody>
                    <a:bodyPr/>
                    <a:lstStyle/>
                    <a:p>
                      <a:pPr marL="176213" marR="0" lvl="0" indent="0" algn="l" defTabSz="914400" rtl="0" eaLnBrk="1" fontAlgn="base" latinLnBrk="0" hangingPunct="1">
                        <a:lnSpc>
                          <a:spcPct val="114000"/>
                        </a:lnSpc>
                        <a:spcBef>
                          <a:spcPct val="0"/>
                        </a:spcBef>
                        <a:spcAft>
                          <a:spcPct val="0"/>
                        </a:spcAft>
                        <a:buClr>
                          <a:srgbClr val="2E75B6"/>
                        </a:buClr>
                        <a:buSzTx/>
                        <a:buFont typeface="Wingdings" pitchFamily="2" charset="2"/>
                        <a:buNone/>
                        <a:tabLst/>
                      </a:pPr>
                      <a:r>
                        <a:rPr kumimoji="0" lang="en-US" altLang="en-US" sz="1800" b="0" i="0" u="none" strike="noStrike" kern="1200"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Industrial property for rent</a:t>
                      </a:r>
                    </a:p>
                  </a:txBody>
                  <a:tcPr marL="91439" marR="91439" marT="45664" marB="45664" anchor="ctr" horzOverflow="overflow">
                    <a:lnL>
                      <a:noFill/>
                    </a:lnL>
                    <a:lnR w="28575" cap="flat" cmpd="sng" algn="ctr">
                      <a:solidFill>
                        <a:srgbClr val="F2F2F2"/>
                      </a:solidFill>
                      <a:prstDash val="solid"/>
                      <a:round/>
                      <a:headEnd type="none" w="med" len="med"/>
                      <a:tailEnd type="none" w="med" len="med"/>
                    </a:lnR>
                    <a:lnT w="28575" cap="flat" cmpd="sng" algn="ctr">
                      <a:solidFill>
                        <a:srgbClr val="F2F2F2"/>
                      </a:solidFill>
                      <a:prstDash val="solid"/>
                      <a:round/>
                      <a:headEnd type="none" w="med" len="med"/>
                      <a:tailEnd type="none" w="med" len="med"/>
                    </a:lnT>
                    <a:lnB w="28575" cap="flat" cmpd="sng" algn="ctr">
                      <a:solidFill>
                        <a:srgbClr val="F2F2F2"/>
                      </a:solidFill>
                      <a:prstDash val="solid"/>
                      <a:round/>
                      <a:headEnd type="none" w="med" len="med"/>
                      <a:tailEnd type="none" w="med" len="med"/>
                    </a:lnB>
                    <a:lnTlToBr>
                      <a:noFill/>
                    </a:lnTlToBr>
                    <a:lnBlToTr>
                      <a:noFill/>
                    </a:lnBlToTr>
                    <a:noFill/>
                  </a:tcPr>
                </a:tc>
                <a:tc>
                  <a:txBody>
                    <a:bodyPr/>
                    <a:lstStyle/>
                    <a:p>
                      <a:pPr algn="ctr" fontAlgn="b"/>
                      <a:r>
                        <a:rPr kumimoji="0" lang="en-US" sz="1800" b="0" i="0" u="none" strike="noStrike" kern="1200"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0</a:t>
                      </a:r>
                      <a:r>
                        <a:rPr kumimoji="0" lang="uk-UA" sz="1800" b="0" i="0" u="none" strike="noStrike" kern="1200"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,85</a:t>
                      </a:r>
                      <a:r>
                        <a:rPr kumimoji="0" lang="en-US" sz="1800" b="0" i="0" u="none" strike="noStrike" kern="1200"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a:t>
                      </a:r>
                      <a:r>
                        <a:rPr kumimoji="0" lang="uk-UA" sz="1800" b="0" i="0" u="none" strike="noStrike" kern="1200"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 </a:t>
                      </a:r>
                      <a:r>
                        <a:rPr kumimoji="0" lang="en-US" sz="1800" b="0" i="0" u="none" strike="noStrike" kern="1200"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from the minimum wage per m2</a:t>
                      </a:r>
                      <a:endParaRPr kumimoji="0" lang="uk-UA" sz="1800" b="0" i="0" u="none" strike="noStrike" kern="1200"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28575" cap="flat" cmpd="sng" algn="ctr">
                      <a:solidFill>
                        <a:srgbClr val="F2F2F2"/>
                      </a:solidFill>
                      <a:prstDash val="solid"/>
                      <a:round/>
                      <a:headEnd type="none" w="med" len="med"/>
                      <a:tailEnd type="none" w="med" len="med"/>
                    </a:lnL>
                    <a:lnR w="28575" cap="flat" cmpd="sng" algn="ctr">
                      <a:solidFill>
                        <a:srgbClr val="F2F2F2"/>
                      </a:solidFill>
                      <a:prstDash val="solid"/>
                      <a:round/>
                      <a:headEnd type="none" w="med" len="med"/>
                      <a:tailEnd type="none" w="med" len="med"/>
                    </a:lnR>
                    <a:lnT w="28575" cap="flat" cmpd="sng" algn="ctr">
                      <a:solidFill>
                        <a:srgbClr val="F2F2F2"/>
                      </a:solidFill>
                      <a:prstDash val="solid"/>
                      <a:round/>
                      <a:headEnd type="none" w="med" len="med"/>
                      <a:tailEnd type="none" w="med" len="med"/>
                    </a:lnT>
                    <a:lnB w="28575" cap="flat" cmpd="sng" algn="ctr">
                      <a:solidFill>
                        <a:srgbClr val="F2F2F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259184">
                <a:tc>
                  <a:txBody>
                    <a:bodyPr/>
                    <a:lstStyle/>
                    <a:p>
                      <a:pPr marL="176213" marR="0" lvl="0" indent="0" algn="l" defTabSz="914400" rtl="0" eaLnBrk="1" fontAlgn="base" latinLnBrk="0" hangingPunct="1">
                        <a:lnSpc>
                          <a:spcPct val="114000"/>
                        </a:lnSpc>
                        <a:spcBef>
                          <a:spcPct val="0"/>
                        </a:spcBef>
                        <a:spcAft>
                          <a:spcPct val="0"/>
                        </a:spcAft>
                        <a:buClr>
                          <a:srgbClr val="2E75B6"/>
                        </a:buClr>
                        <a:buSzTx/>
                        <a:buFont typeface="Wingdings" pitchFamily="2" charset="2"/>
                        <a:buNone/>
                        <a:tabLst/>
                      </a:pPr>
                      <a:r>
                        <a:rPr kumimoji="0" lang="en-US" altLang="en-US" sz="1800" b="0" i="0" u="none" strike="noStrike" kern="1200" cap="none" normalizeH="0" baseline="30000" noProof="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Local industrial land tax</a:t>
                      </a:r>
                      <a:endParaRPr kumimoji="0" lang="uk-UA" altLang="en-US" sz="1800" b="0" i="0" u="none" strike="noStrike" kern="1200" cap="none" normalizeH="0" baseline="30000" noProof="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endParaRPr>
                    </a:p>
                  </a:txBody>
                  <a:tcPr marL="91439" marR="91439" marT="45664" marB="45664" anchor="ctr" horzOverflow="overflow">
                    <a:lnL>
                      <a:noFill/>
                    </a:lnL>
                    <a:lnR w="28575" cap="flat" cmpd="sng" algn="ctr">
                      <a:solidFill>
                        <a:srgbClr val="F2F2F2"/>
                      </a:solidFill>
                      <a:prstDash val="solid"/>
                      <a:round/>
                      <a:headEnd type="none" w="med" len="med"/>
                      <a:tailEnd type="none" w="med" len="med"/>
                    </a:lnR>
                    <a:lnT w="28575" cap="flat" cmpd="sng" algn="ctr">
                      <a:solidFill>
                        <a:srgbClr val="F2F2F2"/>
                      </a:solidFill>
                      <a:prstDash val="solid"/>
                      <a:round/>
                      <a:headEnd type="none" w="med" len="med"/>
                      <a:tailEnd type="none" w="med" len="med"/>
                    </a:lnT>
                    <a:lnB w="28575" cap="flat" cmpd="sng" algn="ctr">
                      <a:solidFill>
                        <a:srgbClr val="F2F2F2"/>
                      </a:solidFill>
                      <a:prstDash val="solid"/>
                      <a:round/>
                      <a:headEnd type="none" w="med" len="med"/>
                      <a:tailEnd type="none" w="med" len="med"/>
                    </a:lnB>
                    <a:lnTlToBr>
                      <a:noFill/>
                    </a:lnTlToBr>
                    <a:lnBlToTr>
                      <a:noFill/>
                    </a:lnBlToTr>
                    <a:noFill/>
                  </a:tcPr>
                </a:tc>
                <a:tc>
                  <a:txBody>
                    <a:bodyPr/>
                    <a:lstStyle/>
                    <a:p>
                      <a:pPr algn="ctr" fontAlgn="b"/>
                      <a:r>
                        <a:rPr kumimoji="0" lang="uk-UA" sz="1800" b="0" i="0" u="none" strike="noStrike" kern="1200"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 </a:t>
                      </a:r>
                      <a:r>
                        <a:rPr kumimoji="0" lang="en-US" sz="1800" b="0" i="0" u="none" strike="noStrike" kern="1200"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2,890/ha per year</a:t>
                      </a:r>
                      <a:endParaRPr kumimoji="0" lang="uk-UA" sz="1800" b="0" i="0" u="none" strike="noStrike" kern="1200"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28575" cap="flat" cmpd="sng" algn="ctr">
                      <a:solidFill>
                        <a:srgbClr val="F2F2F2"/>
                      </a:solidFill>
                      <a:prstDash val="solid"/>
                      <a:round/>
                      <a:headEnd type="none" w="med" len="med"/>
                      <a:tailEnd type="none" w="med" len="med"/>
                    </a:lnL>
                    <a:lnR w="28575" cap="flat" cmpd="sng" algn="ctr">
                      <a:solidFill>
                        <a:srgbClr val="F2F2F2"/>
                      </a:solidFill>
                      <a:prstDash val="solid"/>
                      <a:round/>
                      <a:headEnd type="none" w="med" len="med"/>
                      <a:tailEnd type="none" w="med" len="med"/>
                    </a:lnR>
                    <a:lnT w="28575" cap="flat" cmpd="sng" algn="ctr">
                      <a:solidFill>
                        <a:srgbClr val="F2F2F2"/>
                      </a:solidFill>
                      <a:prstDash val="solid"/>
                      <a:round/>
                      <a:headEnd type="none" w="med" len="med"/>
                      <a:tailEnd type="none" w="med" len="med"/>
                    </a:lnT>
                    <a:lnB w="28575" cap="flat" cmpd="sng" algn="ctr">
                      <a:solidFill>
                        <a:srgbClr val="F2F2F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353755732"/>
                  </a:ext>
                </a:extLst>
              </a:tr>
              <a:tr h="329177">
                <a:tc>
                  <a:txBody>
                    <a:bodyPr/>
                    <a:lstStyle/>
                    <a:p>
                      <a:pPr marL="176213" marR="0" lvl="0" indent="0" algn="l" defTabSz="914400" rtl="0" eaLnBrk="1" fontAlgn="base" latinLnBrk="0" hangingPunct="1">
                        <a:lnSpc>
                          <a:spcPct val="114000"/>
                        </a:lnSpc>
                        <a:spcBef>
                          <a:spcPct val="0"/>
                        </a:spcBef>
                        <a:spcAft>
                          <a:spcPct val="0"/>
                        </a:spcAft>
                        <a:buClr>
                          <a:srgbClr val="2E75B6"/>
                        </a:buClr>
                        <a:buSzTx/>
                        <a:buFont typeface="Wingdings" pitchFamily="2" charset="2"/>
                        <a:buNone/>
                        <a:tabLst/>
                        <a:defRPr/>
                      </a:pPr>
                      <a:r>
                        <a:rPr kumimoji="0" lang="en-US" altLang="en-US" sz="1800" b="0" i="0" u="none" strike="noStrike" kern="1200" cap="none" normalizeH="0" baseline="30000" noProof="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Industrial land tax in an industrial park</a:t>
                      </a:r>
                      <a:endParaRPr kumimoji="0" lang="uk-UA" altLang="en-US" sz="1800" b="0" i="0" u="none" strike="noStrike" kern="1200" cap="none" normalizeH="0" baseline="30000" noProof="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endParaRPr>
                    </a:p>
                  </a:txBody>
                  <a:tcPr marL="91439" marR="91439" marT="45664" marB="45664" anchor="ctr" horzOverflow="overflow">
                    <a:lnL>
                      <a:noFill/>
                    </a:lnL>
                    <a:lnR w="28575" cap="flat" cmpd="sng" algn="ctr">
                      <a:solidFill>
                        <a:srgbClr val="F2F2F2"/>
                      </a:solidFill>
                      <a:prstDash val="solid"/>
                      <a:round/>
                      <a:headEnd type="none" w="med" len="med"/>
                      <a:tailEnd type="none" w="med" len="med"/>
                    </a:lnR>
                    <a:lnT w="28575" cap="flat" cmpd="sng" algn="ctr">
                      <a:solidFill>
                        <a:srgbClr val="F2F2F2"/>
                      </a:solidFill>
                      <a:prstDash val="solid"/>
                      <a:round/>
                      <a:headEnd type="none" w="med" len="med"/>
                      <a:tailEnd type="none" w="med" len="med"/>
                    </a:lnT>
                    <a:lnB w="28575" cap="flat" cmpd="sng" algn="ctr">
                      <a:solidFill>
                        <a:srgbClr val="F2F2F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800" b="0" i="0" u="none" strike="noStrike" kern="1200"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0%</a:t>
                      </a:r>
                      <a:endParaRPr kumimoji="0" lang="uk-UA" sz="1800" b="0" i="0" u="none" strike="noStrike" kern="1200"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endParaRPr>
                    </a:p>
                    <a:p>
                      <a:pPr algn="ctr" fontAlgn="b"/>
                      <a:endParaRPr kumimoji="0" lang="uk-UA" sz="1800" b="0" i="0" u="none" strike="noStrike" kern="1200"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28575" cap="flat" cmpd="sng" algn="ctr">
                      <a:solidFill>
                        <a:srgbClr val="F2F2F2"/>
                      </a:solidFill>
                      <a:prstDash val="solid"/>
                      <a:round/>
                      <a:headEnd type="none" w="med" len="med"/>
                      <a:tailEnd type="none" w="med" len="med"/>
                    </a:lnL>
                    <a:lnR w="28575" cap="flat" cmpd="sng" algn="ctr">
                      <a:solidFill>
                        <a:srgbClr val="F2F2F2"/>
                      </a:solidFill>
                      <a:prstDash val="solid"/>
                      <a:round/>
                      <a:headEnd type="none" w="med" len="med"/>
                      <a:tailEnd type="none" w="med" len="med"/>
                    </a:lnR>
                    <a:lnT w="28575" cap="flat" cmpd="sng" algn="ctr">
                      <a:solidFill>
                        <a:srgbClr val="F2F2F2"/>
                      </a:solidFill>
                      <a:prstDash val="solid"/>
                      <a:round/>
                      <a:headEnd type="none" w="med" len="med"/>
                      <a:tailEnd type="none" w="med" len="med"/>
                    </a:lnT>
                    <a:lnB w="28575" cap="flat" cmpd="sng" algn="ctr">
                      <a:solidFill>
                        <a:srgbClr val="F2F2F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22702980"/>
                  </a:ext>
                </a:extLst>
              </a:tr>
              <a:tr h="259184">
                <a:tc>
                  <a:txBody>
                    <a:bodyPr/>
                    <a:lstStyle/>
                    <a:p>
                      <a:pPr marL="176213" marR="0" lvl="0" indent="0" algn="l" defTabSz="914400" rtl="0" eaLnBrk="1" fontAlgn="base" latinLnBrk="0" hangingPunct="1">
                        <a:lnSpc>
                          <a:spcPct val="114000"/>
                        </a:lnSpc>
                        <a:spcBef>
                          <a:spcPct val="0"/>
                        </a:spcBef>
                        <a:spcAft>
                          <a:spcPct val="0"/>
                        </a:spcAft>
                        <a:buClr>
                          <a:srgbClr val="2E75B6"/>
                        </a:buClr>
                        <a:buSzTx/>
                        <a:buFont typeface="Wingdings" pitchFamily="2" charset="2"/>
                        <a:buNone/>
                        <a:tabLst/>
                      </a:pPr>
                      <a:r>
                        <a:rPr kumimoji="0" lang="en-US" altLang="en-US" sz="1800" b="0" i="0" u="none" strike="noStrike" kern="1200"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Equity participation in construction</a:t>
                      </a:r>
                    </a:p>
                  </a:txBody>
                  <a:tcPr marL="91439" marR="91439" marT="45664" marB="45664" anchor="ctr" horzOverflow="overflow">
                    <a:lnL>
                      <a:noFill/>
                    </a:lnL>
                    <a:lnR w="28575" cap="flat" cmpd="sng" algn="ctr">
                      <a:solidFill>
                        <a:srgbClr val="F2F2F2"/>
                      </a:solidFill>
                      <a:prstDash val="solid"/>
                      <a:round/>
                      <a:headEnd type="none" w="med" len="med"/>
                      <a:tailEnd type="none" w="med" len="med"/>
                    </a:lnR>
                    <a:lnT w="28575" cap="flat" cmpd="sng" algn="ctr">
                      <a:solidFill>
                        <a:srgbClr val="F2F2F2"/>
                      </a:solidFill>
                      <a:prstDash val="solid"/>
                      <a:round/>
                      <a:headEnd type="none" w="med" len="med"/>
                      <a:tailEnd type="none" w="med" len="med"/>
                    </a:lnT>
                    <a:lnB w="28575" cap="flat" cmpd="sng" algn="ctr">
                      <a:solidFill>
                        <a:srgbClr val="F2F2F2"/>
                      </a:solidFill>
                      <a:prstDash val="solid"/>
                      <a:round/>
                      <a:headEnd type="none" w="med" len="med"/>
                      <a:tailEnd type="none" w="med" len="med"/>
                    </a:lnB>
                    <a:lnTlToBr>
                      <a:noFill/>
                    </a:lnTlToBr>
                    <a:lnBlToTr>
                      <a:noFill/>
                    </a:lnBlToTr>
                    <a:noFill/>
                  </a:tcPr>
                </a:tc>
                <a:tc>
                  <a:txBody>
                    <a:bodyPr/>
                    <a:lstStyle/>
                    <a:p>
                      <a:pPr algn="ctr" fontAlgn="b"/>
                      <a:r>
                        <a:rPr kumimoji="0" lang="en-US" sz="1800" b="0" i="0" u="none" strike="noStrike" kern="1200"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0%</a:t>
                      </a:r>
                      <a:endParaRPr kumimoji="0" lang="uk-UA" sz="1800" b="0" i="0" u="none" strike="noStrike" kern="1200"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28575" cap="flat" cmpd="sng" algn="ctr">
                      <a:solidFill>
                        <a:srgbClr val="F2F2F2"/>
                      </a:solidFill>
                      <a:prstDash val="solid"/>
                      <a:round/>
                      <a:headEnd type="none" w="med" len="med"/>
                      <a:tailEnd type="none" w="med" len="med"/>
                    </a:lnL>
                    <a:lnR w="28575" cap="flat" cmpd="sng" algn="ctr">
                      <a:solidFill>
                        <a:srgbClr val="F2F2F2"/>
                      </a:solidFill>
                      <a:prstDash val="solid"/>
                      <a:round/>
                      <a:headEnd type="none" w="med" len="med"/>
                      <a:tailEnd type="none" w="med" len="med"/>
                    </a:lnR>
                    <a:lnT w="28575" cap="flat" cmpd="sng" algn="ctr">
                      <a:solidFill>
                        <a:srgbClr val="F2F2F2"/>
                      </a:solidFill>
                      <a:prstDash val="solid"/>
                      <a:round/>
                      <a:headEnd type="none" w="med" len="med"/>
                      <a:tailEnd type="none" w="med" len="med"/>
                    </a:lnT>
                    <a:lnB w="28575" cap="flat" cmpd="sng" algn="ctr">
                      <a:solidFill>
                        <a:srgbClr val="F2F2F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graphicFrame>
        <p:nvGraphicFramePr>
          <p:cNvPr id="10" name="Таблица 9">
            <a:extLst>
              <a:ext uri="{FF2B5EF4-FFF2-40B4-BE49-F238E27FC236}">
                <a16:creationId xmlns:a16="http://schemas.microsoft.com/office/drawing/2014/main" id="{97A5EF0D-7F5F-4AAE-A50C-A3CF1C46E7D1}"/>
              </a:ext>
            </a:extLst>
          </p:cNvPr>
          <p:cNvGraphicFramePr>
            <a:graphicFrameLocks noGrp="1"/>
          </p:cNvGraphicFramePr>
          <p:nvPr>
            <p:extLst>
              <p:ext uri="{D42A27DB-BD31-4B8C-83A1-F6EECF244321}">
                <p14:modId xmlns:p14="http://schemas.microsoft.com/office/powerpoint/2010/main" val="281910439"/>
              </p:ext>
            </p:extLst>
          </p:nvPr>
        </p:nvGraphicFramePr>
        <p:xfrm>
          <a:off x="7359076" y="1313609"/>
          <a:ext cx="4080355" cy="2038321"/>
        </p:xfrm>
        <a:graphic>
          <a:graphicData uri="http://schemas.openxmlformats.org/drawingml/2006/table">
            <a:tbl>
              <a:tblPr firstRow="1" bandRow="1">
                <a:tableStyleId>{5C22544A-7EE6-4342-B048-85BDC9FD1C3A}</a:tableStyleId>
              </a:tblPr>
              <a:tblGrid>
                <a:gridCol w="2964582">
                  <a:extLst>
                    <a:ext uri="{9D8B030D-6E8A-4147-A177-3AD203B41FA5}">
                      <a16:colId xmlns:a16="http://schemas.microsoft.com/office/drawing/2014/main" val="20000"/>
                    </a:ext>
                  </a:extLst>
                </a:gridCol>
                <a:gridCol w="1115773">
                  <a:extLst>
                    <a:ext uri="{9D8B030D-6E8A-4147-A177-3AD203B41FA5}">
                      <a16:colId xmlns:a16="http://schemas.microsoft.com/office/drawing/2014/main" val="20001"/>
                    </a:ext>
                  </a:extLst>
                </a:gridCol>
              </a:tblGrid>
              <a:tr h="351426">
                <a:tc gridSpan="2">
                  <a:txBody>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uk-UA" sz="1800" b="0" i="0" u="none" strike="noStrike" kern="1200" cap="none" normalizeH="0" baseline="30000" dirty="0">
                          <a:ln>
                            <a:noFill/>
                          </a:ln>
                          <a:solidFill>
                            <a:srgbClr val="FFFFFF"/>
                          </a:solidFill>
                          <a:effectLst/>
                          <a:latin typeface="Calibri" panose="020F0502020204030204" pitchFamily="34" charset="0"/>
                          <a:ea typeface="Calibri" panose="020F0502020204030204" pitchFamily="34" charset="0"/>
                          <a:cs typeface="Calibri" panose="020F0502020204030204" pitchFamily="34" charset="0"/>
                        </a:rPr>
                        <a:t>SALARY TAXATION STRUCTURE</a:t>
                      </a:r>
                    </a:p>
                  </a:txBody>
                  <a:tcPr marL="91409" marR="107963" marT="71953" marB="0" anchor="ctr">
                    <a:lnL w="12700" cmpd="sng">
                      <a:noFill/>
                    </a:lnL>
                    <a:lnR w="12700" cap="flat" cmpd="sng" algn="ctr">
                      <a:noFill/>
                      <a:prstDash val="solid"/>
                      <a:round/>
                      <a:headEnd type="none" w="med" len="med"/>
                      <a:tailEnd type="none" w="med" len="med"/>
                    </a:lnR>
                    <a:lnT w="12700" cmpd="sng">
                      <a:noFill/>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pPr>
                        <a:lnSpc>
                          <a:spcPct val="114000"/>
                        </a:lnSpc>
                        <a:defRPr/>
                      </a:pPr>
                      <a:endParaRPr lang="en-US" altLang="uk-UA" sz="1600" b="1" dirty="0">
                        <a:solidFill>
                          <a:schemeClr val="bg1"/>
                        </a:solidFill>
                        <a:latin typeface="Arial" panose="020B0604020202020204" pitchFamily="34" charset="0"/>
                        <a:cs typeface="Arial" panose="020B0604020202020204" pitchFamily="34" charset="0"/>
                      </a:endParaRPr>
                    </a:p>
                  </a:txBody>
                  <a:tcPr marL="91407" marR="107960" marT="72004" marB="0" anchor="ctr">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mpd="sng">
                      <a:noFill/>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35085"/>
                    </a:solidFill>
                  </a:tcPr>
                </a:tc>
                <a:extLst>
                  <a:ext uri="{0D108BD9-81ED-4DB2-BD59-A6C34878D82A}">
                    <a16:rowId xmlns:a16="http://schemas.microsoft.com/office/drawing/2014/main" val="10000"/>
                  </a:ext>
                </a:extLst>
              </a:tr>
              <a:tr h="320505">
                <a:tc>
                  <a:txBody>
                    <a:bodyPr/>
                    <a:lstStyle/>
                    <a:p>
                      <a:pPr marL="0" indent="0" algn="l" defTabSz="914400" rtl="0" eaLnBrk="1" latinLnBrk="0" hangingPunct="1">
                        <a:lnSpc>
                          <a:spcPct val="100000"/>
                        </a:lnSpc>
                        <a:buClr>
                          <a:schemeClr val="accent1">
                            <a:lumMod val="75000"/>
                          </a:schemeClr>
                        </a:buClr>
                        <a:buFont typeface="Wingdings" panose="05000000000000000000" pitchFamily="2" charset="2"/>
                        <a:buNone/>
                        <a:defRPr/>
                      </a:pPr>
                      <a:r>
                        <a:rPr lang="en-US" sz="1800" b="1" i="0" u="none" strike="noStrike" kern="1200" baseline="30000" dirty="0">
                          <a:solidFill>
                            <a:srgbClr val="0070C0"/>
                          </a:solidFill>
                          <a:latin typeface="Calibri" panose="020F0502020204030204" pitchFamily="34" charset="0"/>
                          <a:ea typeface="Calibri" panose="020F0502020204030204" pitchFamily="34" charset="0"/>
                          <a:cs typeface="Calibri" panose="020F0502020204030204" pitchFamily="34" charset="0"/>
                        </a:rPr>
                        <a:t>Salary including taxes</a:t>
                      </a:r>
                    </a:p>
                  </a:txBody>
                  <a:tcPr marL="91409" marR="91409" marT="45690" marB="45690" anchor="b">
                    <a:lnL w="12700" cmpd="sng">
                      <a:noFill/>
                    </a:lnL>
                    <a:lnR w="12700" cap="flat" cmpd="sng" algn="ctr">
                      <a:solidFill>
                        <a:schemeClr val="bg1"/>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1800" b="1" i="0" u="none" strike="noStrike" kern="1200" baseline="300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uk-UA" sz="1800" b="1" i="0" u="none" strike="noStrike" kern="1200" baseline="30000" dirty="0">
                          <a:solidFill>
                            <a:srgbClr val="0070C0"/>
                          </a:solidFill>
                          <a:latin typeface="Calibri" panose="020F0502020204030204" pitchFamily="34" charset="0"/>
                          <a:ea typeface="Calibri" panose="020F0502020204030204" pitchFamily="34" charset="0"/>
                          <a:cs typeface="Calibri" panose="020F0502020204030204" pitchFamily="34" charset="0"/>
                        </a:rPr>
                        <a:t>530,5</a:t>
                      </a:r>
                      <a:endParaRPr lang="en-US" sz="1800" b="1" i="0" u="none" strike="noStrike" kern="1200" baseline="300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txBody>
                  <a:tcPr marL="91409" marR="91409" marT="45690" marB="45690" anchor="ctr">
                    <a:lnL w="12700" cap="flat" cmpd="sng" algn="ctr">
                      <a:solidFill>
                        <a:schemeClr val="bg1"/>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20505">
                <a:tc>
                  <a:txBody>
                    <a:bodyPr/>
                    <a:lstStyle/>
                    <a:p>
                      <a:pPr marL="0" indent="0" algn="l">
                        <a:lnSpc>
                          <a:spcPct val="100000"/>
                        </a:lnSpc>
                        <a:buClr>
                          <a:schemeClr val="accent1">
                            <a:lumMod val="75000"/>
                          </a:schemeClr>
                        </a:buClr>
                        <a:buFont typeface="Arial" panose="020B0604020202020204" pitchFamily="34" charset="0"/>
                        <a:buNone/>
                        <a:defRPr/>
                      </a:pPr>
                      <a:r>
                        <a:rPr lang="en-US" sz="1800" b="0" i="0" u="none" strike="noStrike" kern="1200" baseline="300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Social Security (paid by the employer)</a:t>
                      </a:r>
                    </a:p>
                  </a:txBody>
                  <a:tcPr marL="91409" marR="91409" marT="45690" marB="45690" anchor="ctr">
                    <a:lnL w="12700" cmpd="sng">
                      <a:noFill/>
                    </a:lnL>
                    <a:lnR w="12700" cap="flat" cmpd="sng" algn="ctr">
                      <a:solidFill>
                        <a:schemeClr val="bg1"/>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22 %</a:t>
                      </a:r>
                    </a:p>
                  </a:txBody>
                  <a:tcPr marL="91409" marR="91409" marT="45690" marB="45690" anchor="ctr">
                    <a:lnL w="12700" cap="flat" cmpd="sng" algn="ctr">
                      <a:solidFill>
                        <a:schemeClr val="bg1"/>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20505">
                <a:tc>
                  <a:txBody>
                    <a:bodyPr/>
                    <a:lstStyle/>
                    <a:p>
                      <a:pPr marL="0" marR="0" indent="0" algn="l" defTabSz="914400" rtl="0" eaLnBrk="1" fontAlgn="auto" latinLnBrk="0" hangingPunct="1">
                        <a:lnSpc>
                          <a:spcPct val="100000"/>
                        </a:lnSpc>
                        <a:spcBef>
                          <a:spcPts val="0"/>
                        </a:spcBef>
                        <a:spcAft>
                          <a:spcPts val="0"/>
                        </a:spcAft>
                        <a:buClr>
                          <a:schemeClr val="accent1">
                            <a:lumMod val="75000"/>
                          </a:schemeClr>
                        </a:buClr>
                        <a:buSzTx/>
                        <a:buFont typeface="Wingdings" panose="05000000000000000000" pitchFamily="2" charset="2"/>
                        <a:buNone/>
                        <a:tabLst/>
                        <a:defRPr/>
                      </a:pPr>
                      <a:r>
                        <a:rPr lang="en-US" sz="1800" b="0" i="0" u="none" strike="noStrike" kern="1200" baseline="300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Personal income tax (paid by the worker))</a:t>
                      </a:r>
                    </a:p>
                  </a:txBody>
                  <a:tcPr marL="91409" marR="91409" marT="45690" marB="45690" anchor="ctr">
                    <a:lnL w="12700" cmpd="sng">
                      <a:noFill/>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18 %</a:t>
                      </a:r>
                    </a:p>
                  </a:txBody>
                  <a:tcPr marL="91409" marR="91409" marT="45690" marB="45690" anchor="ct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20505">
                <a:tc>
                  <a:txBody>
                    <a:bodyPr/>
                    <a:lstStyle/>
                    <a:p>
                      <a:pPr marL="0" marR="0" indent="0" algn="l" defTabSz="914400" rtl="0" eaLnBrk="1" fontAlgn="auto" latinLnBrk="0" hangingPunct="1">
                        <a:lnSpc>
                          <a:spcPct val="100000"/>
                        </a:lnSpc>
                        <a:spcBef>
                          <a:spcPts val="0"/>
                        </a:spcBef>
                        <a:spcAft>
                          <a:spcPts val="0"/>
                        </a:spcAft>
                        <a:buClr>
                          <a:schemeClr val="accent1">
                            <a:lumMod val="75000"/>
                          </a:schemeClr>
                        </a:buClr>
                        <a:buSzTx/>
                        <a:buFont typeface="Wingdings" panose="05000000000000000000" pitchFamily="2" charset="2"/>
                        <a:buNone/>
                        <a:tabLst/>
                        <a:defRPr/>
                      </a:pPr>
                      <a:r>
                        <a:rPr lang="uk-UA" sz="1800" b="0" i="0" u="none" strike="noStrike" kern="1200" baseline="300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ВЗ </a:t>
                      </a:r>
                      <a:r>
                        <a:rPr lang="en-US" sz="1800" b="0" i="0" u="none" strike="noStrike" kern="1200" baseline="300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(paid by the worker) </a:t>
                      </a:r>
                    </a:p>
                  </a:txBody>
                  <a:tcPr marL="91409" marR="91409" marT="45690" marB="45690" anchor="ctr">
                    <a:lnL w="12700" cmpd="sng">
                      <a:noFill/>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normalizeH="0" baseline="3000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1,5 %</a:t>
                      </a:r>
                    </a:p>
                  </a:txBody>
                  <a:tcPr marL="91409" marR="91409" marT="45690" marB="45690" anchor="ct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20505">
                <a:tc>
                  <a:txBody>
                    <a:bodyPr/>
                    <a:lstStyle/>
                    <a:p>
                      <a:pPr marL="0" indent="0" algn="l" defTabSz="914400" rtl="0" eaLnBrk="1" latinLnBrk="0" hangingPunct="1">
                        <a:lnSpc>
                          <a:spcPct val="100000"/>
                        </a:lnSpc>
                        <a:buClr>
                          <a:schemeClr val="accent1">
                            <a:lumMod val="75000"/>
                          </a:schemeClr>
                        </a:buClr>
                        <a:buFont typeface="Wingdings" panose="05000000000000000000" pitchFamily="2" charset="2"/>
                        <a:buNone/>
                        <a:defRPr/>
                      </a:pPr>
                      <a:r>
                        <a:rPr lang="en-US" sz="1800" b="1" i="0" u="none" strike="noStrike" kern="1200" baseline="30000" dirty="0">
                          <a:solidFill>
                            <a:srgbClr val="0070C0"/>
                          </a:solidFill>
                          <a:latin typeface="Calibri" panose="020F0502020204030204" pitchFamily="34" charset="0"/>
                          <a:ea typeface="Calibri" panose="020F0502020204030204" pitchFamily="34" charset="0"/>
                          <a:cs typeface="Calibri" panose="020F0502020204030204" pitchFamily="34" charset="0"/>
                        </a:rPr>
                        <a:t>Salary excluding taxes</a:t>
                      </a:r>
                    </a:p>
                  </a:txBody>
                  <a:tcPr marL="91409" marR="91409" marT="45690" marB="45690" anchor="ctr">
                    <a:lnL w="12700" cmpd="sng">
                      <a:noFill/>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1800" b="1" i="0" u="none" strike="noStrike" kern="1200" baseline="300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uk-UA" sz="1800" b="1" i="0" u="none" strike="noStrike" kern="1200" baseline="30000" dirty="0">
                          <a:solidFill>
                            <a:srgbClr val="0070C0"/>
                          </a:solidFill>
                          <a:latin typeface="Calibri" panose="020F0502020204030204" pitchFamily="34" charset="0"/>
                          <a:ea typeface="Calibri" panose="020F0502020204030204" pitchFamily="34" charset="0"/>
                          <a:cs typeface="Calibri" panose="020F0502020204030204" pitchFamily="34" charset="0"/>
                        </a:rPr>
                        <a:t>350</a:t>
                      </a:r>
                      <a:endParaRPr lang="en-US" sz="1800" b="1" i="0" u="none" strike="noStrike" kern="1200" baseline="300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txBody>
                  <a:tcPr marL="91409" marR="91409" marT="45690" marB="45690" anchor="ct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sp>
        <p:nvSpPr>
          <p:cNvPr id="9" name="Прямоугольник 8">
            <a:extLst>
              <a:ext uri="{FF2B5EF4-FFF2-40B4-BE49-F238E27FC236}">
                <a16:creationId xmlns:a16="http://schemas.microsoft.com/office/drawing/2014/main" id="{2A2C0F50-8CC2-C778-A825-44731E897A46}"/>
              </a:ext>
            </a:extLst>
          </p:cNvPr>
          <p:cNvSpPr>
            <a:spLocks noChangeArrowheads="1"/>
          </p:cNvSpPr>
          <p:nvPr/>
        </p:nvSpPr>
        <p:spPr bwMode="auto">
          <a:xfrm>
            <a:off x="82561" y="655010"/>
            <a:ext cx="5506432" cy="523733"/>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ts val="3500"/>
              </a:lnSpc>
              <a:defRPr/>
            </a:pPr>
            <a:r>
              <a:rPr lang="en-US" altLang="ru-RU" sz="2800" kern="0" cap="all" dirty="0">
                <a:solidFill>
                  <a:schemeClr val="accent1"/>
                </a:solidFill>
                <a:ea typeface="Calibri" panose="020F0502020204030204" pitchFamily="34" charset="0"/>
                <a:cs typeface="Calibri" panose="020F0502020204030204" pitchFamily="34" charset="0"/>
              </a:rPr>
              <a:t>Completed INDUSTRIAL FACILITY</a:t>
            </a:r>
          </a:p>
        </p:txBody>
      </p:sp>
      <p:pic>
        <p:nvPicPr>
          <p:cNvPr id="12" name="Picture 4" descr="BILA TSERKVA INDUSTRIAL PARK&#10;&#10;AI-generated content may be incorrect.">
            <a:extLst>
              <a:ext uri="{FF2B5EF4-FFF2-40B4-BE49-F238E27FC236}">
                <a16:creationId xmlns:a16="http://schemas.microsoft.com/office/drawing/2014/main" id="{389DE7EE-169D-54F0-F4FF-B34BA23EDD1B}"/>
              </a:ext>
            </a:extLst>
          </p:cNvPr>
          <p:cNvPicPr/>
          <p:nvPr/>
        </p:nvPicPr>
        <p:blipFill>
          <a:blip r:embed="rId3">
            <a:extLst>
              <a:ext uri="{28A0092B-C50C-407E-A947-70E740481C1C}">
                <a14:useLocalDpi xmlns:a14="http://schemas.microsoft.com/office/drawing/2010/main" val="0"/>
              </a:ext>
            </a:extLst>
          </a:blip>
          <a:stretch>
            <a:fillRect/>
          </a:stretch>
        </p:blipFill>
        <p:spPr>
          <a:xfrm>
            <a:off x="9852660" y="285333"/>
            <a:ext cx="1999904" cy="792149"/>
          </a:xfrm>
          <a:prstGeom prst="rect">
            <a:avLst/>
          </a:prstGeom>
        </p:spPr>
      </p:pic>
      <p:sp>
        <p:nvSpPr>
          <p:cNvPr id="13" name="Date Placeholder 5">
            <a:extLst>
              <a:ext uri="{FF2B5EF4-FFF2-40B4-BE49-F238E27FC236}">
                <a16:creationId xmlns:a16="http://schemas.microsoft.com/office/drawing/2014/main" id="{876F2A5D-C943-897E-EB47-12EB7B033173}"/>
              </a:ext>
            </a:extLst>
          </p:cNvPr>
          <p:cNvSpPr txBox="1">
            <a:spLocks/>
          </p:cNvSpPr>
          <p:nvPr/>
        </p:nvSpPr>
        <p:spPr>
          <a:xfrm>
            <a:off x="833029"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3476CA-08BB-495C-8269-C5B494A079ED}" type="datetime1">
              <a:rPr lang="en-GB" smtClean="0">
                <a:latin typeface="Calibri" panose="020F0502020204030204" pitchFamily="34" charset="0"/>
                <a:ea typeface="Calibri" panose="020F0502020204030204" pitchFamily="34" charset="0"/>
                <a:cs typeface="Calibri" panose="020F0502020204030204" pitchFamily="34" charset="0"/>
              </a:rPr>
              <a:pPr/>
              <a:t>16/06/2026</a:t>
            </a:fld>
            <a:endParaRPr lang="en-GB" dirty="0">
              <a:latin typeface="Calibri" panose="020F0502020204030204" pitchFamily="34" charset="0"/>
              <a:ea typeface="Calibri" panose="020F0502020204030204" pitchFamily="34" charset="0"/>
              <a:cs typeface="Calibri" panose="020F0502020204030204" pitchFamily="34" charset="0"/>
            </a:endParaRPr>
          </a:p>
        </p:txBody>
      </p:sp>
      <p:sp>
        <p:nvSpPr>
          <p:cNvPr id="14" name="Footer Placeholder 6">
            <a:extLst>
              <a:ext uri="{FF2B5EF4-FFF2-40B4-BE49-F238E27FC236}">
                <a16:creationId xmlns:a16="http://schemas.microsoft.com/office/drawing/2014/main" id="{6CDC0BF2-1339-2245-C423-10E320E7202E}"/>
              </a:ext>
            </a:extLst>
          </p:cNvPr>
          <p:cNvSpPr txBox="1">
            <a:spLocks/>
          </p:cNvSpPr>
          <p:nvPr/>
        </p:nvSpPr>
        <p:spPr>
          <a:xfrm>
            <a:off x="4033429"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Calibri" panose="020F0502020204030204" pitchFamily="34" charset="0"/>
                <a:ea typeface="Calibri" panose="020F0502020204030204" pitchFamily="34" charset="0"/>
                <a:cs typeface="Calibri" panose="020F0502020204030204" pitchFamily="34" charset="0"/>
              </a:rPr>
              <a:t>Industrial Park Bila Tserkva</a:t>
            </a:r>
          </a:p>
        </p:txBody>
      </p:sp>
    </p:spTree>
    <p:extLst>
      <p:ext uri="{BB962C8B-B14F-4D97-AF65-F5344CB8AC3E}">
        <p14:creationId xmlns:p14="http://schemas.microsoft.com/office/powerpoint/2010/main" val="1193748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4921B51-33F5-D62F-9FE7-FE14D16B64CE}"/>
              </a:ext>
            </a:extLst>
          </p:cNvPr>
          <p:cNvSpPr txBox="1"/>
          <p:nvPr/>
        </p:nvSpPr>
        <p:spPr>
          <a:xfrm>
            <a:off x="411471" y="930127"/>
            <a:ext cx="6096000" cy="4801314"/>
          </a:xfrm>
          <a:prstGeom prst="rect">
            <a:avLst/>
          </a:prstGeom>
          <a:noFill/>
        </p:spPr>
        <p:txBody>
          <a:bodyPr wrap="square">
            <a:spAutoFit/>
          </a:bodyPr>
          <a:lstStyle/>
          <a:p>
            <a:pPr>
              <a:buNone/>
            </a:pPr>
            <a:endParaRPr lang="uk-UA" dirty="0">
              <a:latin typeface="Calibri" panose="020F0502020204030204" pitchFamily="34" charset="0"/>
              <a:ea typeface="Calibri" panose="020F0502020204030204" pitchFamily="34" charset="0"/>
              <a:cs typeface="Calibri" panose="020F0502020204030204" pitchFamily="34" charset="0"/>
            </a:endParaRPr>
          </a:p>
          <a:p>
            <a:r>
              <a:rPr lang="en-US" dirty="0"/>
              <a:t>Developed urban infrastructure: public transport, medical facilities, modern housing, banks and services - everything necessary for the daily life of workers. </a:t>
            </a:r>
          </a:p>
          <a:p>
            <a:endParaRPr lang="en-US" dirty="0"/>
          </a:p>
          <a:p>
            <a:r>
              <a:rPr lang="en-US" dirty="0"/>
              <a:t>Technical and vocational education system: colleges, vocational education and training of specialists for manufacturing enterprises.</a:t>
            </a:r>
          </a:p>
          <a:p>
            <a:endParaRPr lang="en-US" dirty="0"/>
          </a:p>
          <a:p>
            <a:r>
              <a:rPr lang="en-US" dirty="0"/>
              <a:t>Powerful industrial base: a city with a history of production and the presence of an experienced workforce.</a:t>
            </a:r>
          </a:p>
          <a:p>
            <a:endParaRPr lang="en-US" dirty="0"/>
          </a:p>
          <a:p>
            <a:r>
              <a:rPr lang="en-US" dirty="0"/>
              <a:t>Comfortable environment: favorable living conditions for workers, their families and relocation of specialists.</a:t>
            </a:r>
          </a:p>
          <a:p>
            <a:endParaRPr lang="en-US" dirty="0"/>
          </a:p>
          <a:p>
            <a:r>
              <a:rPr lang="en-US" dirty="0"/>
              <a:t>One of the key industrial centers of the Kyiv region with the potential for business scaling.</a:t>
            </a:r>
          </a:p>
        </p:txBody>
      </p:sp>
      <p:pic>
        <p:nvPicPr>
          <p:cNvPr id="1030" name="Picture 6" descr="Біла Церква. Повітовий дзен - РІСУ">
            <a:extLst>
              <a:ext uri="{FF2B5EF4-FFF2-40B4-BE49-F238E27FC236}">
                <a16:creationId xmlns:a16="http://schemas.microsoft.com/office/drawing/2014/main" id="{CE6E1585-A2E2-748B-DC60-43435696B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5303" y="1225975"/>
            <a:ext cx="3593467" cy="23826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Біла Церква в кадрі: де зробити гарні фото в місті">
            <a:extLst>
              <a:ext uri="{FF2B5EF4-FFF2-40B4-BE49-F238E27FC236}">
                <a16:creationId xmlns:a16="http://schemas.microsoft.com/office/drawing/2014/main" id="{3D7CE285-B61B-30D5-9C76-6857C859C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3973725"/>
            <a:ext cx="3593467" cy="2382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FFAB051-6D93-AF1D-AF4D-FE7CF3D954A0}"/>
              </a:ext>
            </a:extLst>
          </p:cNvPr>
          <p:cNvSpPr txBox="1"/>
          <p:nvPr/>
        </p:nvSpPr>
        <p:spPr>
          <a:xfrm>
            <a:off x="411471" y="668517"/>
            <a:ext cx="7243916" cy="523220"/>
          </a:xfrm>
          <a:prstGeom prst="rect">
            <a:avLst/>
          </a:prstGeom>
          <a:noFill/>
        </p:spPr>
        <p:txBody>
          <a:bodyPr wrap="square">
            <a:spAutoFit/>
          </a:bodyPr>
          <a:lstStyle/>
          <a:p>
            <a:pPr>
              <a:buNone/>
            </a:pPr>
            <a:r>
              <a:rPr lang="en-US" sz="2800" dirty="0">
                <a:solidFill>
                  <a:srgbClr val="004C7E"/>
                </a:solidFill>
                <a:latin typeface="Calibri" panose="020F0502020204030204" pitchFamily="34" charset="0"/>
                <a:ea typeface="Calibri" panose="020F0502020204030204" pitchFamily="34" charset="0"/>
                <a:cs typeface="Calibri" panose="020F0502020204030204" pitchFamily="34" charset="0"/>
              </a:rPr>
              <a:t>BILA TSERKVA - A CITY FOR BUSINESS AND LIFE</a:t>
            </a:r>
            <a:endParaRPr lang="uk-UA" sz="2800" dirty="0">
              <a:solidFill>
                <a:srgbClr val="004C7E"/>
              </a:solidFill>
              <a:latin typeface="Calibri" panose="020F0502020204030204" pitchFamily="34" charset="0"/>
              <a:ea typeface="Calibri" panose="020F0502020204030204" pitchFamily="34" charset="0"/>
              <a:cs typeface="Calibri" panose="020F0502020204030204" pitchFamily="34" charset="0"/>
            </a:endParaRPr>
          </a:p>
        </p:txBody>
      </p:sp>
      <p:pic>
        <p:nvPicPr>
          <p:cNvPr id="10" name="Picture 4" descr="BILA TSERKVA INDUSTRIAL PARK&#10;&#10;AI-generated content may be incorrect.">
            <a:extLst>
              <a:ext uri="{FF2B5EF4-FFF2-40B4-BE49-F238E27FC236}">
                <a16:creationId xmlns:a16="http://schemas.microsoft.com/office/drawing/2014/main" id="{AAD83BE6-F1B5-044F-1880-850A0D94899D}"/>
              </a:ext>
            </a:extLst>
          </p:cNvPr>
          <p:cNvPicPr/>
          <p:nvPr/>
        </p:nvPicPr>
        <p:blipFill>
          <a:blip r:embed="rId4">
            <a:extLst>
              <a:ext uri="{28A0092B-C50C-407E-A947-70E740481C1C}">
                <a14:useLocalDpi xmlns:a14="http://schemas.microsoft.com/office/drawing/2010/main" val="0"/>
              </a:ext>
            </a:extLst>
          </a:blip>
          <a:stretch>
            <a:fillRect/>
          </a:stretch>
        </p:blipFill>
        <p:spPr>
          <a:xfrm>
            <a:off x="9852660" y="285333"/>
            <a:ext cx="1999904" cy="792149"/>
          </a:xfrm>
          <a:prstGeom prst="rect">
            <a:avLst/>
          </a:prstGeom>
        </p:spPr>
      </p:pic>
      <p:sp>
        <p:nvSpPr>
          <p:cNvPr id="11" name="Date Placeholder 5">
            <a:extLst>
              <a:ext uri="{FF2B5EF4-FFF2-40B4-BE49-F238E27FC236}">
                <a16:creationId xmlns:a16="http://schemas.microsoft.com/office/drawing/2014/main" id="{A62CE0EC-231C-6CCD-9C38-ACE1BF82C988}"/>
              </a:ext>
            </a:extLst>
          </p:cNvPr>
          <p:cNvSpPr txBox="1">
            <a:spLocks/>
          </p:cNvSpPr>
          <p:nvPr/>
        </p:nvSpPr>
        <p:spPr>
          <a:xfrm>
            <a:off x="833029"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3476CA-08BB-495C-8269-C5B494A079ED}" type="datetime1">
              <a:rPr lang="en-GB" smtClean="0">
                <a:latin typeface="Calibri" panose="020F0502020204030204" pitchFamily="34" charset="0"/>
                <a:ea typeface="Calibri" panose="020F0502020204030204" pitchFamily="34" charset="0"/>
                <a:cs typeface="Calibri" panose="020F0502020204030204" pitchFamily="34" charset="0"/>
              </a:rPr>
              <a:pPr/>
              <a:t>16/06/2026</a:t>
            </a:fld>
            <a:endParaRPr lang="en-GB" dirty="0">
              <a:latin typeface="Calibri" panose="020F0502020204030204" pitchFamily="34" charset="0"/>
              <a:ea typeface="Calibri" panose="020F0502020204030204" pitchFamily="34" charset="0"/>
              <a:cs typeface="Calibri" panose="020F0502020204030204" pitchFamily="34" charset="0"/>
            </a:endParaRPr>
          </a:p>
        </p:txBody>
      </p:sp>
      <p:sp>
        <p:nvSpPr>
          <p:cNvPr id="14" name="Footer Placeholder 6">
            <a:extLst>
              <a:ext uri="{FF2B5EF4-FFF2-40B4-BE49-F238E27FC236}">
                <a16:creationId xmlns:a16="http://schemas.microsoft.com/office/drawing/2014/main" id="{EA52433E-35D2-E6F4-704F-1A83BF307344}"/>
              </a:ext>
            </a:extLst>
          </p:cNvPr>
          <p:cNvSpPr txBox="1">
            <a:spLocks/>
          </p:cNvSpPr>
          <p:nvPr/>
        </p:nvSpPr>
        <p:spPr>
          <a:xfrm>
            <a:off x="4033429"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Calibri" panose="020F0502020204030204" pitchFamily="34" charset="0"/>
                <a:ea typeface="Calibri" panose="020F0502020204030204" pitchFamily="34" charset="0"/>
                <a:cs typeface="Calibri" panose="020F0502020204030204" pitchFamily="34" charset="0"/>
              </a:rPr>
              <a:t>Industrial Park Bila Tserkva</a:t>
            </a:r>
          </a:p>
        </p:txBody>
      </p:sp>
    </p:spTree>
    <p:extLst>
      <p:ext uri="{BB962C8B-B14F-4D97-AF65-F5344CB8AC3E}">
        <p14:creationId xmlns:p14="http://schemas.microsoft.com/office/powerpoint/2010/main" val="306598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a:extLst>
              <a:ext uri="{FF2B5EF4-FFF2-40B4-BE49-F238E27FC236}">
                <a16:creationId xmlns:a16="http://schemas.microsoft.com/office/drawing/2014/main" id="{CA9137B3-719D-4707-14E9-45CBC5643B93}"/>
              </a:ext>
            </a:extLst>
          </p:cNvPr>
          <p:cNvSpPr txBox="1"/>
          <p:nvPr/>
        </p:nvSpPr>
        <p:spPr>
          <a:xfrm>
            <a:off x="654412" y="4707086"/>
            <a:ext cx="3723735" cy="1053430"/>
          </a:xfrm>
          <a:prstGeom prst="rect">
            <a:avLst/>
          </a:prstGeom>
        </p:spPr>
        <p:txBody>
          <a:bodyPr vert="horz" wrap="square" lIns="0" tIns="12700" rIns="0" bIns="0" rtlCol="0">
            <a:spAutoFit/>
          </a:bodyPr>
          <a:lstStyle/>
          <a:p>
            <a:pPr marL="22860" marR="104139">
              <a:lnSpc>
                <a:spcPct val="113500"/>
              </a:lnSpc>
              <a:buClr>
                <a:srgbClr val="3D71B7"/>
              </a:buClr>
              <a:buSzPct val="83333"/>
              <a:tabLst>
                <a:tab pos="321310" algn="l"/>
                <a:tab pos="321945" algn="l"/>
              </a:tabLst>
            </a:pPr>
            <a:r>
              <a:rPr lang="en-US" sz="1200" dirty="0">
                <a:latin typeface="Kievit Pro "/>
                <a:cs typeface="Arial" panose="020B0604020202020204" pitchFamily="34" charset="0"/>
              </a:rPr>
              <a:t>Modern building with a total area of ​​3900 m².</a:t>
            </a:r>
          </a:p>
          <a:p>
            <a:pPr marL="22860" marR="104139">
              <a:lnSpc>
                <a:spcPct val="113500"/>
              </a:lnSpc>
              <a:buClr>
                <a:srgbClr val="3D71B7"/>
              </a:buClr>
              <a:buSzPct val="83333"/>
              <a:tabLst>
                <a:tab pos="321310" algn="l"/>
                <a:tab pos="321945" algn="l"/>
              </a:tabLst>
            </a:pPr>
            <a:r>
              <a:rPr lang="en-US" sz="1200" dirty="0">
                <a:latin typeface="Kievit Pro "/>
                <a:cs typeface="Arial" panose="020B0604020202020204" pitchFamily="34" charset="0"/>
              </a:rPr>
              <a:t>Automated sorting line using machine learning technologies, capable of processing over 3 thousand shipments per hour. Central office and customer service center in the region. Commissioned in Q3 2020.</a:t>
            </a:r>
            <a:endParaRPr sz="1200" dirty="0">
              <a:latin typeface="Kievit Pro "/>
              <a:cs typeface="Arial" panose="020B0604020202020204" pitchFamily="34" charset="0"/>
            </a:endParaRPr>
          </a:p>
        </p:txBody>
      </p:sp>
      <p:sp>
        <p:nvSpPr>
          <p:cNvPr id="5" name="TextBox 4">
            <a:extLst>
              <a:ext uri="{FF2B5EF4-FFF2-40B4-BE49-F238E27FC236}">
                <a16:creationId xmlns:a16="http://schemas.microsoft.com/office/drawing/2014/main" id="{3DEB5C13-11EC-74FA-DE9C-2089726EFF53}"/>
              </a:ext>
            </a:extLst>
          </p:cNvPr>
          <p:cNvSpPr txBox="1"/>
          <p:nvPr/>
        </p:nvSpPr>
        <p:spPr>
          <a:xfrm>
            <a:off x="573002" y="1469050"/>
            <a:ext cx="2608839" cy="338554"/>
          </a:xfrm>
          <a:prstGeom prst="rect">
            <a:avLst/>
          </a:prstGeom>
          <a:noFill/>
        </p:spPr>
        <p:txBody>
          <a:bodyPr wrap="square" rtlCol="0">
            <a:spAutoFit/>
          </a:bodyPr>
          <a:lstStyle/>
          <a:p>
            <a:r>
              <a:rPr lang="en-US" sz="1600" b="1" spc="35" dirty="0">
                <a:solidFill>
                  <a:srgbClr val="004C7E"/>
                </a:solidFill>
                <a:latin typeface="Calibri" panose="020F0502020204030204" pitchFamily="34" charset="0"/>
                <a:ea typeface="Calibri" panose="020F0502020204030204" pitchFamily="34" charset="0"/>
                <a:cs typeface="Calibri" panose="020F0502020204030204" pitchFamily="34" charset="0"/>
              </a:rPr>
              <a:t>NP</a:t>
            </a:r>
            <a:endParaRPr lang="en-GB" sz="1600" b="1" dirty="0">
              <a:solidFill>
                <a:srgbClr val="004C7E"/>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531D1304-3DEB-E567-F68A-B2B07B2A1BE0}"/>
              </a:ext>
            </a:extLst>
          </p:cNvPr>
          <p:cNvSpPr txBox="1"/>
          <p:nvPr/>
        </p:nvSpPr>
        <p:spPr>
          <a:xfrm>
            <a:off x="573002" y="4396974"/>
            <a:ext cx="4716752" cy="323165"/>
          </a:xfrm>
          <a:prstGeom prst="rect">
            <a:avLst/>
          </a:prstGeom>
          <a:noFill/>
        </p:spPr>
        <p:txBody>
          <a:bodyPr wrap="square" rtlCol="0">
            <a:spAutoFit/>
          </a:bodyPr>
          <a:lstStyle/>
          <a:p>
            <a:r>
              <a:rPr lang="it-IT" sz="1500" spc="35" dirty="0">
                <a:latin typeface="Calibri" panose="020F0502020204030204" pitchFamily="34" charset="0"/>
                <a:ea typeface="Calibri" panose="020F0502020204030204" pitchFamily="34" charset="0"/>
                <a:cs typeface="Calibri" panose="020F0502020204030204" pitchFamily="34" charset="0"/>
              </a:rPr>
              <a:t>Innovative logistics center in Bila Tserkva</a:t>
            </a:r>
            <a:endParaRPr lang="en-GB" sz="1500" spc="35" dirty="0">
              <a:latin typeface="Calibri" panose="020F0502020204030204" pitchFamily="34" charset="0"/>
              <a:ea typeface="Calibri" panose="020F0502020204030204" pitchFamily="34" charset="0"/>
              <a:cs typeface="Calibri" panose="020F0502020204030204" pitchFamily="34" charset="0"/>
            </a:endParaRPr>
          </a:p>
        </p:txBody>
      </p:sp>
      <p:pic>
        <p:nvPicPr>
          <p:cNvPr id="15" name="Рисунок 14" descr="Изображение выглядит как текст, трава, небо, внешний&#10;&#10;Автоматически созданное описание">
            <a:extLst>
              <a:ext uri="{FF2B5EF4-FFF2-40B4-BE49-F238E27FC236}">
                <a16:creationId xmlns:a16="http://schemas.microsoft.com/office/drawing/2014/main" id="{8CFEDFBA-035D-7473-DC7A-CE11BE480847}"/>
              </a:ext>
            </a:extLst>
          </p:cNvPr>
          <p:cNvPicPr>
            <a:picLocks noChangeAspect="1"/>
          </p:cNvPicPr>
          <p:nvPr/>
        </p:nvPicPr>
        <p:blipFill rotWithShape="1">
          <a:blip r:embed="rId3">
            <a:extLst>
              <a:ext uri="{28A0092B-C50C-407E-A947-70E740481C1C}">
                <a14:useLocalDpi xmlns:a14="http://schemas.microsoft.com/office/drawing/2010/main" val="0"/>
              </a:ext>
            </a:extLst>
          </a:blip>
          <a:srcRect l="1276" t="1085" r="333" b="6791"/>
          <a:stretch/>
        </p:blipFill>
        <p:spPr>
          <a:xfrm>
            <a:off x="6573125" y="1766855"/>
            <a:ext cx="4822686" cy="2648909"/>
          </a:xfrm>
          <a:prstGeom prst="rect">
            <a:avLst/>
          </a:prstGeom>
        </p:spPr>
      </p:pic>
      <p:sp>
        <p:nvSpPr>
          <p:cNvPr id="8" name="object 2">
            <a:extLst>
              <a:ext uri="{FF2B5EF4-FFF2-40B4-BE49-F238E27FC236}">
                <a16:creationId xmlns:a16="http://schemas.microsoft.com/office/drawing/2014/main" id="{37410B7D-EABB-355E-8092-6D9CF5E4A56C}"/>
              </a:ext>
            </a:extLst>
          </p:cNvPr>
          <p:cNvSpPr txBox="1"/>
          <p:nvPr/>
        </p:nvSpPr>
        <p:spPr>
          <a:xfrm>
            <a:off x="6573125" y="4779862"/>
            <a:ext cx="4004911" cy="1120820"/>
          </a:xfrm>
          <a:prstGeom prst="rect">
            <a:avLst/>
          </a:prstGeom>
        </p:spPr>
        <p:txBody>
          <a:bodyPr vert="horz" wrap="square" lIns="0" tIns="12700" rIns="0" bIns="0" rtlCol="0">
            <a:spAutoFit/>
          </a:bodyPr>
          <a:lstStyle/>
          <a:p>
            <a:pPr>
              <a:lnSpc>
                <a:spcPct val="100000"/>
              </a:lnSpc>
            </a:pPr>
            <a:r>
              <a:rPr lang="en-US" sz="1200" dirty="0">
                <a:latin typeface="Calibri" panose="020F0502020204030204" pitchFamily="34" charset="0"/>
                <a:ea typeface="Calibri" panose="020F0502020204030204" pitchFamily="34" charset="0"/>
                <a:cs typeface="Calibri" panose="020F0502020204030204" pitchFamily="34" charset="0"/>
              </a:rPr>
              <a:t>Modern building with a total area of ​​3600 m². Heating using heat pumps combined with heat recovery from equipment, automated metering and remote access systems. The building is certified according to the BREEAM standard (high level of energy efficiency, environmental friendliness and comfort for personnel). Commissioned in the 2nd quarter of 2019.</a:t>
            </a:r>
            <a:endParaRPr sz="1200" dirty="0">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D24288F-206E-C0D9-7F12-C69E674000F8}"/>
              </a:ext>
            </a:extLst>
          </p:cNvPr>
          <p:cNvSpPr txBox="1"/>
          <p:nvPr/>
        </p:nvSpPr>
        <p:spPr>
          <a:xfrm>
            <a:off x="6487517" y="1428301"/>
            <a:ext cx="2410532" cy="338554"/>
          </a:xfrm>
          <a:prstGeom prst="rect">
            <a:avLst/>
          </a:prstGeom>
          <a:noFill/>
        </p:spPr>
        <p:txBody>
          <a:bodyPr wrap="none" rtlCol="0">
            <a:spAutoFit/>
          </a:bodyPr>
          <a:lstStyle/>
          <a:p>
            <a:r>
              <a:rPr lang="en-GB" sz="1600" b="1" spc="35" dirty="0">
                <a:solidFill>
                  <a:srgbClr val="004C7E"/>
                </a:solidFill>
                <a:latin typeface="Calibri" panose="020F0502020204030204" pitchFamily="34" charset="0"/>
                <a:ea typeface="Calibri" panose="020F0502020204030204" pitchFamily="34" charset="0"/>
                <a:cs typeface="Calibri" panose="020F0502020204030204" pitchFamily="34" charset="0"/>
              </a:rPr>
              <a:t>PLANK</a:t>
            </a:r>
            <a:r>
              <a:rPr lang="en-GB" sz="1600" b="1" spc="114" dirty="0">
                <a:solidFill>
                  <a:srgbClr val="004C7E"/>
                </a:solidFill>
                <a:latin typeface="Calibri" panose="020F0502020204030204" pitchFamily="34" charset="0"/>
                <a:ea typeface="Calibri" panose="020F0502020204030204" pitchFamily="34" charset="0"/>
                <a:cs typeface="Calibri" panose="020F0502020204030204" pitchFamily="34" charset="0"/>
              </a:rPr>
              <a:t> </a:t>
            </a:r>
            <a:r>
              <a:rPr lang="en-GB" sz="1600" b="1" spc="55" dirty="0">
                <a:solidFill>
                  <a:srgbClr val="004C7E"/>
                </a:solidFill>
                <a:latin typeface="Calibri" panose="020F0502020204030204" pitchFamily="34" charset="0"/>
                <a:ea typeface="Calibri" panose="020F0502020204030204" pitchFamily="34" charset="0"/>
                <a:cs typeface="Calibri" panose="020F0502020204030204" pitchFamily="34" charset="0"/>
              </a:rPr>
              <a:t>ELECTROTECHNIC</a:t>
            </a:r>
            <a:endParaRPr lang="en-GB" sz="1600" b="1" dirty="0">
              <a:solidFill>
                <a:srgbClr val="004C7E"/>
              </a:solidFill>
              <a:latin typeface="Calibri" panose="020F0502020204030204" pitchFamily="34" charset="0"/>
              <a:ea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0B1F501F-971B-7AE2-7A1D-E97E756436BE}"/>
              </a:ext>
            </a:extLst>
          </p:cNvPr>
          <p:cNvSpPr txBox="1"/>
          <p:nvPr/>
        </p:nvSpPr>
        <p:spPr>
          <a:xfrm>
            <a:off x="6487517" y="4398929"/>
            <a:ext cx="4993902" cy="323165"/>
          </a:xfrm>
          <a:prstGeom prst="rect">
            <a:avLst/>
          </a:prstGeom>
          <a:noFill/>
        </p:spPr>
        <p:txBody>
          <a:bodyPr wrap="square" rtlCol="0">
            <a:spAutoFit/>
          </a:bodyPr>
          <a:lstStyle/>
          <a:p>
            <a:r>
              <a:rPr lang="en-US" sz="1500" spc="35" dirty="0">
                <a:latin typeface="Calibri" panose="020F0502020204030204" pitchFamily="34" charset="0"/>
                <a:ea typeface="Calibri" panose="020F0502020204030204" pitchFamily="34" charset="0"/>
                <a:cs typeface="Calibri" panose="020F0502020204030204" pitchFamily="34" charset="0"/>
              </a:rPr>
              <a:t>Ukrainian manufacturer of electrical installation systems</a:t>
            </a:r>
            <a:endParaRPr lang="en-GB" sz="1500" spc="35" dirty="0">
              <a:latin typeface="Calibri" panose="020F0502020204030204" pitchFamily="34" charset="0"/>
              <a:ea typeface="Calibri" panose="020F0502020204030204" pitchFamily="34" charset="0"/>
              <a:cs typeface="Calibri" panose="020F0502020204030204" pitchFamily="34" charset="0"/>
            </a:endParaRPr>
          </a:p>
        </p:txBody>
      </p:sp>
      <p:pic>
        <p:nvPicPr>
          <p:cNvPr id="7" name="Рисунок 6">
            <a:extLst>
              <a:ext uri="{FF2B5EF4-FFF2-40B4-BE49-F238E27FC236}">
                <a16:creationId xmlns:a16="http://schemas.microsoft.com/office/drawing/2014/main" id="{A7203EEE-93B4-4A50-9903-9F44A41CEF3E}"/>
              </a:ext>
            </a:extLst>
          </p:cNvPr>
          <p:cNvPicPr>
            <a:picLocks noChangeAspect="1"/>
          </p:cNvPicPr>
          <p:nvPr/>
        </p:nvPicPr>
        <p:blipFill>
          <a:blip r:embed="rId4"/>
          <a:stretch>
            <a:fillRect/>
          </a:stretch>
        </p:blipFill>
        <p:spPr>
          <a:xfrm>
            <a:off x="644028" y="1773425"/>
            <a:ext cx="4974849" cy="2642339"/>
          </a:xfrm>
          <a:prstGeom prst="rect">
            <a:avLst/>
          </a:prstGeom>
        </p:spPr>
      </p:pic>
      <p:sp>
        <p:nvSpPr>
          <p:cNvPr id="2" name="Прямоугольник 5">
            <a:extLst>
              <a:ext uri="{FF2B5EF4-FFF2-40B4-BE49-F238E27FC236}">
                <a16:creationId xmlns:a16="http://schemas.microsoft.com/office/drawing/2014/main" id="{665A6B4E-075D-4A27-1CB3-62A848CF90D2}"/>
              </a:ext>
            </a:extLst>
          </p:cNvPr>
          <p:cNvSpPr>
            <a:spLocks noChangeArrowheads="1"/>
          </p:cNvSpPr>
          <p:nvPr/>
        </p:nvSpPr>
        <p:spPr bwMode="auto">
          <a:xfrm>
            <a:off x="494784" y="638987"/>
            <a:ext cx="6763310" cy="523733"/>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ts val="3500"/>
              </a:lnSpc>
              <a:defRPr/>
            </a:pPr>
            <a:r>
              <a:rPr lang="en-US" altLang="ru-RU" sz="2800" kern="0" cap="all" dirty="0">
                <a:solidFill>
                  <a:srgbClr val="004C7E"/>
                </a:solidFill>
                <a:ea typeface="Calibri" panose="020F0502020204030204" pitchFamily="34" charset="0"/>
                <a:cs typeface="Calibri" panose="020F0502020204030204" pitchFamily="34" charset="0"/>
              </a:rPr>
              <a:t>CUSTOM BUILT PROJECTS</a:t>
            </a:r>
            <a:endParaRPr lang="uk-UA" altLang="ru-RU" sz="2800" kern="0" cap="all" dirty="0">
              <a:solidFill>
                <a:srgbClr val="004C7E"/>
              </a:solidFill>
              <a:ea typeface="Calibri" panose="020F0502020204030204" pitchFamily="34" charset="0"/>
              <a:cs typeface="Calibri" panose="020F0502020204030204" pitchFamily="34" charset="0"/>
            </a:endParaRPr>
          </a:p>
        </p:txBody>
      </p:sp>
      <p:pic>
        <p:nvPicPr>
          <p:cNvPr id="14" name="Picture 4" descr="BILA TSERKVA INDUSTRIAL PARK&#10;&#10;AI-generated content may be incorrect.">
            <a:extLst>
              <a:ext uri="{FF2B5EF4-FFF2-40B4-BE49-F238E27FC236}">
                <a16:creationId xmlns:a16="http://schemas.microsoft.com/office/drawing/2014/main" id="{F67D1CFF-438D-AD6E-E320-49113591FF29}"/>
              </a:ext>
            </a:extLst>
          </p:cNvPr>
          <p:cNvPicPr/>
          <p:nvPr/>
        </p:nvPicPr>
        <p:blipFill>
          <a:blip r:embed="rId5">
            <a:extLst>
              <a:ext uri="{28A0092B-C50C-407E-A947-70E740481C1C}">
                <a14:useLocalDpi xmlns:a14="http://schemas.microsoft.com/office/drawing/2010/main" val="0"/>
              </a:ext>
            </a:extLst>
          </a:blip>
          <a:stretch>
            <a:fillRect/>
          </a:stretch>
        </p:blipFill>
        <p:spPr>
          <a:xfrm>
            <a:off x="9837861" y="290709"/>
            <a:ext cx="1999904" cy="792149"/>
          </a:xfrm>
          <a:prstGeom prst="rect">
            <a:avLst/>
          </a:prstGeom>
        </p:spPr>
      </p:pic>
      <p:sp>
        <p:nvSpPr>
          <p:cNvPr id="16" name="Date Placeholder 5">
            <a:extLst>
              <a:ext uri="{FF2B5EF4-FFF2-40B4-BE49-F238E27FC236}">
                <a16:creationId xmlns:a16="http://schemas.microsoft.com/office/drawing/2014/main" id="{334FC8EC-A433-4C1B-9979-AF1F6E50BA20}"/>
              </a:ext>
            </a:extLst>
          </p:cNvPr>
          <p:cNvSpPr txBox="1">
            <a:spLocks/>
          </p:cNvSpPr>
          <p:nvPr/>
        </p:nvSpPr>
        <p:spPr>
          <a:xfrm>
            <a:off x="833029"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3476CA-08BB-495C-8269-C5B494A079ED}" type="datetime1">
              <a:rPr lang="en-GB" smtClean="0">
                <a:latin typeface="Calibri" panose="020F0502020204030204" pitchFamily="34" charset="0"/>
                <a:ea typeface="Calibri" panose="020F0502020204030204" pitchFamily="34" charset="0"/>
                <a:cs typeface="Calibri" panose="020F0502020204030204" pitchFamily="34" charset="0"/>
              </a:rPr>
              <a:pPr/>
              <a:t>16/06/2026</a:t>
            </a:fld>
            <a:endParaRPr lang="en-GB" dirty="0">
              <a:latin typeface="Calibri" panose="020F0502020204030204" pitchFamily="34" charset="0"/>
              <a:ea typeface="Calibri" panose="020F0502020204030204" pitchFamily="34" charset="0"/>
              <a:cs typeface="Calibri" panose="020F0502020204030204" pitchFamily="34" charset="0"/>
            </a:endParaRPr>
          </a:p>
        </p:txBody>
      </p:sp>
      <p:sp>
        <p:nvSpPr>
          <p:cNvPr id="19" name="Footer Placeholder 6">
            <a:extLst>
              <a:ext uri="{FF2B5EF4-FFF2-40B4-BE49-F238E27FC236}">
                <a16:creationId xmlns:a16="http://schemas.microsoft.com/office/drawing/2014/main" id="{47A41C48-7AD1-7D31-EDBF-98BAF17A3225}"/>
              </a:ext>
            </a:extLst>
          </p:cNvPr>
          <p:cNvSpPr txBox="1">
            <a:spLocks/>
          </p:cNvSpPr>
          <p:nvPr/>
        </p:nvSpPr>
        <p:spPr>
          <a:xfrm>
            <a:off x="4033429"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Calibri" panose="020F0502020204030204" pitchFamily="34" charset="0"/>
                <a:ea typeface="Calibri" panose="020F0502020204030204" pitchFamily="34" charset="0"/>
                <a:cs typeface="Calibri" panose="020F0502020204030204" pitchFamily="34" charset="0"/>
              </a:rPr>
              <a:t>Industrial Park Bila Tserkva</a:t>
            </a:r>
          </a:p>
        </p:txBody>
      </p:sp>
    </p:spTree>
    <p:extLst>
      <p:ext uri="{BB962C8B-B14F-4D97-AF65-F5344CB8AC3E}">
        <p14:creationId xmlns:p14="http://schemas.microsoft.com/office/powerpoint/2010/main" val="2387737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87F4544E-B4C5-B646-CFDB-2CEF793A2963}"/>
              </a:ext>
            </a:extLst>
          </p:cNvPr>
          <p:cNvSpPr>
            <a:spLocks noChangeArrowheads="1"/>
          </p:cNvSpPr>
          <p:nvPr/>
        </p:nvSpPr>
        <p:spPr bwMode="auto">
          <a:xfrm>
            <a:off x="354235" y="636719"/>
            <a:ext cx="3881014" cy="523733"/>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ts val="3500"/>
              </a:lnSpc>
              <a:defRPr/>
            </a:pPr>
            <a:r>
              <a:rPr lang="en-US" altLang="ru-RU" sz="2800" kern="0" cap="all" dirty="0">
                <a:solidFill>
                  <a:schemeClr val="accent1"/>
                </a:solidFill>
                <a:ea typeface="Calibri" panose="020F0502020204030204" pitchFamily="34" charset="0"/>
                <a:cs typeface="Calibri" panose="020F0502020204030204" pitchFamily="34" charset="0"/>
              </a:rPr>
              <a:t>Educational center</a:t>
            </a:r>
            <a:endParaRPr lang="uk-UA" altLang="ru-RU" sz="2800" kern="0" cap="all" dirty="0">
              <a:solidFill>
                <a:schemeClr val="accent1"/>
              </a:solidFill>
              <a:ea typeface="Calibri" panose="020F0502020204030204" pitchFamily="34" charset="0"/>
              <a:cs typeface="Calibri" panose="020F0502020204030204" pitchFamily="34" charset="0"/>
            </a:endParaRPr>
          </a:p>
        </p:txBody>
      </p:sp>
      <p:pic>
        <p:nvPicPr>
          <p:cNvPr id="5" name="Picture 4" descr="BILA TSERKVA INDUSTRIAL PARK&#10;&#10;AI-generated content may be incorrect.">
            <a:extLst>
              <a:ext uri="{FF2B5EF4-FFF2-40B4-BE49-F238E27FC236}">
                <a16:creationId xmlns:a16="http://schemas.microsoft.com/office/drawing/2014/main" id="{A17171B3-48A7-E0D8-E380-7AC4E0D6290F}"/>
              </a:ext>
            </a:extLst>
          </p:cNvPr>
          <p:cNvPicPr/>
          <p:nvPr/>
        </p:nvPicPr>
        <p:blipFill>
          <a:blip r:embed="rId2">
            <a:extLst>
              <a:ext uri="{28A0092B-C50C-407E-A947-70E740481C1C}">
                <a14:useLocalDpi xmlns:a14="http://schemas.microsoft.com/office/drawing/2010/main" val="0"/>
              </a:ext>
            </a:extLst>
          </a:blip>
          <a:stretch>
            <a:fillRect/>
          </a:stretch>
        </p:blipFill>
        <p:spPr>
          <a:xfrm>
            <a:off x="9837861" y="290709"/>
            <a:ext cx="1999904" cy="792149"/>
          </a:xfrm>
          <a:prstGeom prst="rect">
            <a:avLst/>
          </a:prstGeom>
        </p:spPr>
      </p:pic>
      <p:sp>
        <p:nvSpPr>
          <p:cNvPr id="6" name="Date Placeholder 5">
            <a:extLst>
              <a:ext uri="{FF2B5EF4-FFF2-40B4-BE49-F238E27FC236}">
                <a16:creationId xmlns:a16="http://schemas.microsoft.com/office/drawing/2014/main" id="{1267AA9E-78A8-E11E-FC6D-87DA01FD45BF}"/>
              </a:ext>
            </a:extLst>
          </p:cNvPr>
          <p:cNvSpPr txBox="1">
            <a:spLocks/>
          </p:cNvSpPr>
          <p:nvPr/>
        </p:nvSpPr>
        <p:spPr>
          <a:xfrm>
            <a:off x="833029"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3476CA-08BB-495C-8269-C5B494A079ED}" type="datetime1">
              <a:rPr lang="en-GB" smtClean="0">
                <a:latin typeface="Calibri" panose="020F0502020204030204" pitchFamily="34" charset="0"/>
                <a:ea typeface="Calibri" panose="020F0502020204030204" pitchFamily="34" charset="0"/>
                <a:cs typeface="Calibri" panose="020F0502020204030204" pitchFamily="34" charset="0"/>
              </a:rPr>
              <a:pPr/>
              <a:t>16/06/2026</a:t>
            </a:fld>
            <a:endParaRPr lang="en-GB" dirty="0">
              <a:latin typeface="Calibri" panose="020F0502020204030204" pitchFamily="34" charset="0"/>
              <a:ea typeface="Calibri" panose="020F0502020204030204" pitchFamily="34" charset="0"/>
              <a:cs typeface="Calibri" panose="020F0502020204030204" pitchFamily="34" charset="0"/>
            </a:endParaRPr>
          </a:p>
        </p:txBody>
      </p:sp>
      <p:sp>
        <p:nvSpPr>
          <p:cNvPr id="7" name="Footer Placeholder 6">
            <a:extLst>
              <a:ext uri="{FF2B5EF4-FFF2-40B4-BE49-F238E27FC236}">
                <a16:creationId xmlns:a16="http://schemas.microsoft.com/office/drawing/2014/main" id="{15E0AA4C-0C63-E50E-96F3-64677B115A87}"/>
              </a:ext>
            </a:extLst>
          </p:cNvPr>
          <p:cNvSpPr txBox="1">
            <a:spLocks/>
          </p:cNvSpPr>
          <p:nvPr/>
        </p:nvSpPr>
        <p:spPr>
          <a:xfrm>
            <a:off x="4033429"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Calibri" panose="020F0502020204030204" pitchFamily="34" charset="0"/>
                <a:ea typeface="Calibri" panose="020F0502020204030204" pitchFamily="34" charset="0"/>
                <a:cs typeface="Calibri" panose="020F0502020204030204" pitchFamily="34" charset="0"/>
              </a:rPr>
              <a:t>Industrial Park Bila Tserkva</a:t>
            </a:r>
          </a:p>
        </p:txBody>
      </p:sp>
      <p:pic>
        <p:nvPicPr>
          <p:cNvPr id="9" name="Рисунок 8">
            <a:extLst>
              <a:ext uri="{FF2B5EF4-FFF2-40B4-BE49-F238E27FC236}">
                <a16:creationId xmlns:a16="http://schemas.microsoft.com/office/drawing/2014/main" id="{0E90F5EC-FC55-2CEC-BA52-C7EE5161B3AF}"/>
              </a:ext>
            </a:extLst>
          </p:cNvPr>
          <p:cNvPicPr>
            <a:picLocks noChangeAspect="1"/>
          </p:cNvPicPr>
          <p:nvPr/>
        </p:nvPicPr>
        <p:blipFill>
          <a:blip r:embed="rId3"/>
          <a:srcRect t="-680" r="1677"/>
          <a:stretch>
            <a:fillRect/>
          </a:stretch>
        </p:blipFill>
        <p:spPr>
          <a:xfrm>
            <a:off x="959204" y="1508101"/>
            <a:ext cx="6537236" cy="4725121"/>
          </a:xfrm>
          <a:prstGeom prst="rect">
            <a:avLst/>
          </a:prstGeom>
        </p:spPr>
      </p:pic>
      <p:sp>
        <p:nvSpPr>
          <p:cNvPr id="2" name="TextBox 1">
            <a:extLst>
              <a:ext uri="{FF2B5EF4-FFF2-40B4-BE49-F238E27FC236}">
                <a16:creationId xmlns:a16="http://schemas.microsoft.com/office/drawing/2014/main" id="{B16D6F5B-2777-B2F2-B335-07E123FF45E5}"/>
              </a:ext>
            </a:extLst>
          </p:cNvPr>
          <p:cNvSpPr txBox="1"/>
          <p:nvPr/>
        </p:nvSpPr>
        <p:spPr>
          <a:xfrm>
            <a:off x="582067" y="914006"/>
            <a:ext cx="3245124" cy="492892"/>
          </a:xfrm>
          <a:prstGeom prst="rect">
            <a:avLst/>
          </a:prstGeom>
          <a:noFill/>
        </p:spPr>
        <p:txBody>
          <a:bodyPr wrap="square">
            <a:spAutoFit/>
          </a:bodyPr>
          <a:lstStyle/>
          <a:p>
            <a:pPr>
              <a:lnSpc>
                <a:spcPts val="3500"/>
              </a:lnSpc>
              <a:defRPr/>
            </a:pPr>
            <a:r>
              <a:rPr lang="en-US" sz="1800" kern="0" cap="all" dirty="0">
                <a:latin typeface="Calibri" panose="020F0502020204030204" pitchFamily="34" charset="0"/>
                <a:ea typeface="Calibri" panose="020F0502020204030204" pitchFamily="34" charset="0"/>
                <a:cs typeface="Calibri" panose="020F0502020204030204" pitchFamily="34" charset="0"/>
              </a:rPr>
              <a:t>PLAN</a:t>
            </a:r>
            <a:endParaRPr lang="uk-UA" altLang="ru-RU" sz="1800" kern="0" cap="all"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0073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BILA TSERKVA INDUSTRIAL PARK&#10;&#10;AI-generated content may be incorrect.">
            <a:extLst>
              <a:ext uri="{FF2B5EF4-FFF2-40B4-BE49-F238E27FC236}">
                <a16:creationId xmlns:a16="http://schemas.microsoft.com/office/drawing/2014/main" id="{AC91C43F-7997-0D7A-F7FD-A3F3EC0E41ED}"/>
              </a:ext>
            </a:extLst>
          </p:cNvPr>
          <p:cNvPicPr/>
          <p:nvPr/>
        </p:nvPicPr>
        <p:blipFill>
          <a:blip r:embed="rId2">
            <a:extLst>
              <a:ext uri="{28A0092B-C50C-407E-A947-70E740481C1C}">
                <a14:useLocalDpi xmlns:a14="http://schemas.microsoft.com/office/drawing/2010/main" val="0"/>
              </a:ext>
            </a:extLst>
          </a:blip>
          <a:stretch>
            <a:fillRect/>
          </a:stretch>
        </p:blipFill>
        <p:spPr>
          <a:xfrm>
            <a:off x="9837861" y="290709"/>
            <a:ext cx="1999904" cy="792149"/>
          </a:xfrm>
          <a:prstGeom prst="rect">
            <a:avLst/>
          </a:prstGeom>
        </p:spPr>
      </p:pic>
      <p:sp>
        <p:nvSpPr>
          <p:cNvPr id="7" name="Date Placeholder 5">
            <a:extLst>
              <a:ext uri="{FF2B5EF4-FFF2-40B4-BE49-F238E27FC236}">
                <a16:creationId xmlns:a16="http://schemas.microsoft.com/office/drawing/2014/main" id="{E44FD111-866D-4F99-FE4D-287C61AD2B4C}"/>
              </a:ext>
            </a:extLst>
          </p:cNvPr>
          <p:cNvSpPr txBox="1">
            <a:spLocks/>
          </p:cNvSpPr>
          <p:nvPr/>
        </p:nvSpPr>
        <p:spPr>
          <a:xfrm>
            <a:off x="833029"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3476CA-08BB-495C-8269-C5B494A079ED}" type="datetime1">
              <a:rPr lang="en-GB" smtClean="0">
                <a:latin typeface="Calibri" panose="020F0502020204030204" pitchFamily="34" charset="0"/>
                <a:ea typeface="Calibri" panose="020F0502020204030204" pitchFamily="34" charset="0"/>
                <a:cs typeface="Calibri" panose="020F0502020204030204" pitchFamily="34" charset="0"/>
              </a:rPr>
              <a:pPr/>
              <a:t>16/06/2026</a:t>
            </a:fld>
            <a:endParaRPr lang="en-GB" dirty="0">
              <a:latin typeface="Calibri" panose="020F0502020204030204" pitchFamily="34" charset="0"/>
              <a:ea typeface="Calibri" panose="020F0502020204030204" pitchFamily="34" charset="0"/>
              <a:cs typeface="Calibri" panose="020F0502020204030204" pitchFamily="34" charset="0"/>
            </a:endParaRPr>
          </a:p>
        </p:txBody>
      </p:sp>
      <p:sp>
        <p:nvSpPr>
          <p:cNvPr id="8" name="Footer Placeholder 6">
            <a:extLst>
              <a:ext uri="{FF2B5EF4-FFF2-40B4-BE49-F238E27FC236}">
                <a16:creationId xmlns:a16="http://schemas.microsoft.com/office/drawing/2014/main" id="{41D406DA-AEA0-988A-D2F7-A72BF3FDEC9E}"/>
              </a:ext>
            </a:extLst>
          </p:cNvPr>
          <p:cNvSpPr txBox="1">
            <a:spLocks/>
          </p:cNvSpPr>
          <p:nvPr/>
        </p:nvSpPr>
        <p:spPr>
          <a:xfrm>
            <a:off x="4038600" y="6304251"/>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Calibri" panose="020F0502020204030204" pitchFamily="34" charset="0"/>
                <a:ea typeface="Calibri" panose="020F0502020204030204" pitchFamily="34" charset="0"/>
                <a:cs typeface="Calibri" panose="020F0502020204030204" pitchFamily="34" charset="0"/>
              </a:rPr>
              <a:t>Industrial Park Bila Tserkva</a:t>
            </a:r>
          </a:p>
        </p:txBody>
      </p:sp>
      <p:pic>
        <p:nvPicPr>
          <p:cNvPr id="10" name="Рисунок 9">
            <a:extLst>
              <a:ext uri="{FF2B5EF4-FFF2-40B4-BE49-F238E27FC236}">
                <a16:creationId xmlns:a16="http://schemas.microsoft.com/office/drawing/2014/main" id="{BE376CFF-8504-E127-15FF-B4DA8467724E}"/>
              </a:ext>
            </a:extLst>
          </p:cNvPr>
          <p:cNvPicPr>
            <a:picLocks noChangeAspect="1"/>
          </p:cNvPicPr>
          <p:nvPr/>
        </p:nvPicPr>
        <p:blipFill>
          <a:blip r:embed="rId3"/>
          <a:srcRect l="-122" t="16744" r="18295" b="1455"/>
          <a:stretch>
            <a:fillRect/>
          </a:stretch>
        </p:blipFill>
        <p:spPr>
          <a:xfrm>
            <a:off x="600957" y="1544029"/>
            <a:ext cx="5703116" cy="3899850"/>
          </a:xfrm>
          <a:prstGeom prst="rect">
            <a:avLst/>
          </a:prstGeom>
        </p:spPr>
      </p:pic>
      <p:pic>
        <p:nvPicPr>
          <p:cNvPr id="12" name="Рисунок 11">
            <a:extLst>
              <a:ext uri="{FF2B5EF4-FFF2-40B4-BE49-F238E27FC236}">
                <a16:creationId xmlns:a16="http://schemas.microsoft.com/office/drawing/2014/main" id="{C59732DF-7788-9B91-7814-AF0504A4B936}"/>
              </a:ext>
            </a:extLst>
          </p:cNvPr>
          <p:cNvPicPr>
            <a:picLocks noChangeAspect="1"/>
          </p:cNvPicPr>
          <p:nvPr/>
        </p:nvPicPr>
        <p:blipFill>
          <a:blip r:embed="rId4"/>
          <a:srcRect t="13933" r="21000" b="3192"/>
          <a:stretch>
            <a:fillRect/>
          </a:stretch>
        </p:blipFill>
        <p:spPr>
          <a:xfrm>
            <a:off x="6772765" y="1544029"/>
            <a:ext cx="5065000" cy="3755256"/>
          </a:xfrm>
          <a:prstGeom prst="rect">
            <a:avLst/>
          </a:prstGeom>
        </p:spPr>
      </p:pic>
      <p:sp>
        <p:nvSpPr>
          <p:cNvPr id="2" name="Прямоугольник 1">
            <a:extLst>
              <a:ext uri="{FF2B5EF4-FFF2-40B4-BE49-F238E27FC236}">
                <a16:creationId xmlns:a16="http://schemas.microsoft.com/office/drawing/2014/main" id="{ED7CEDD1-6818-A5F3-66CD-62466BF511A0}"/>
              </a:ext>
            </a:extLst>
          </p:cNvPr>
          <p:cNvSpPr>
            <a:spLocks noChangeArrowheads="1"/>
          </p:cNvSpPr>
          <p:nvPr/>
        </p:nvSpPr>
        <p:spPr bwMode="auto">
          <a:xfrm>
            <a:off x="354235" y="631558"/>
            <a:ext cx="3783359" cy="523733"/>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ts val="3500"/>
              </a:lnSpc>
              <a:defRPr/>
            </a:pPr>
            <a:r>
              <a:rPr lang="en-US" altLang="ru-RU" sz="2800" kern="0" cap="all" dirty="0">
                <a:solidFill>
                  <a:schemeClr val="accent1"/>
                </a:solidFill>
                <a:ea typeface="Calibri" panose="020F0502020204030204" pitchFamily="34" charset="0"/>
                <a:cs typeface="Calibri" panose="020F0502020204030204" pitchFamily="34" charset="0"/>
              </a:rPr>
              <a:t>Educational center</a:t>
            </a:r>
            <a:endParaRPr lang="uk-UA" altLang="ru-RU" sz="2800" kern="0" cap="all" dirty="0">
              <a:solidFill>
                <a:schemeClr val="accent1"/>
              </a:solidFill>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288EF567-1152-604E-8A86-875A4A12496F}"/>
              </a:ext>
            </a:extLst>
          </p:cNvPr>
          <p:cNvSpPr txBox="1"/>
          <p:nvPr/>
        </p:nvSpPr>
        <p:spPr>
          <a:xfrm>
            <a:off x="512180" y="893424"/>
            <a:ext cx="3245124" cy="492892"/>
          </a:xfrm>
          <a:prstGeom prst="rect">
            <a:avLst/>
          </a:prstGeom>
          <a:noFill/>
        </p:spPr>
        <p:txBody>
          <a:bodyPr wrap="square">
            <a:spAutoFit/>
          </a:bodyPr>
          <a:lstStyle/>
          <a:p>
            <a:pPr>
              <a:lnSpc>
                <a:spcPts val="3500"/>
              </a:lnSpc>
              <a:defRPr/>
            </a:pPr>
            <a:r>
              <a:rPr lang="en-US" sz="1800" kern="0" cap="all" dirty="0">
                <a:latin typeface="Calibri" panose="020F0502020204030204" pitchFamily="34" charset="0"/>
                <a:ea typeface="Calibri" panose="020F0502020204030204" pitchFamily="34" charset="0"/>
                <a:cs typeface="Calibri" panose="020F0502020204030204" pitchFamily="34" charset="0"/>
              </a:rPr>
              <a:t>Floor plans</a:t>
            </a:r>
            <a:endParaRPr lang="uk-UA" altLang="ru-RU" sz="1800" kern="0" cap="all"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17568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5A52E-B753-5911-E621-D076D5698A6A}"/>
            </a:ext>
          </a:extLst>
        </p:cNvPr>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0E549ED2-1531-5915-BCB3-EF85A2ED37EC}"/>
              </a:ext>
            </a:extLst>
          </p:cNvPr>
          <p:cNvSpPr>
            <a:spLocks noGrp="1"/>
          </p:cNvSpPr>
          <p:nvPr>
            <p:ph type="sldNum" sz="quarter" idx="12"/>
          </p:nvPr>
        </p:nvSpPr>
        <p:spPr>
          <a:xfrm>
            <a:off x="8615771" y="6348822"/>
            <a:ext cx="2743200" cy="365125"/>
          </a:xfrm>
        </p:spPr>
        <p:txBody>
          <a:bodyPr/>
          <a:lstStyle/>
          <a:p>
            <a:fld id="{3CBF6E8D-7A26-42FC-8BAF-59AE138681AF}" type="slidenum">
              <a:rPr lang="en-GB" smtClean="0">
                <a:latin typeface="Calibri" panose="020F0502020204030204" pitchFamily="34" charset="0"/>
                <a:ea typeface="Calibri" panose="020F0502020204030204" pitchFamily="34" charset="0"/>
                <a:cs typeface="Calibri" panose="020F0502020204030204" pitchFamily="34" charset="0"/>
              </a:rPr>
              <a:t>2</a:t>
            </a:fld>
            <a:endParaRPr lang="en-GB">
              <a:latin typeface="Calibri" panose="020F0502020204030204" pitchFamily="34" charset="0"/>
              <a:ea typeface="Calibri" panose="020F0502020204030204" pitchFamily="34" charset="0"/>
              <a:cs typeface="Calibri" panose="020F0502020204030204" pitchFamily="34" charset="0"/>
            </a:endParaRPr>
          </a:p>
        </p:txBody>
      </p:sp>
      <p:pic>
        <p:nvPicPr>
          <p:cNvPr id="67" name="Рисунок 45" descr="Изображение выглядит как небо, на открытом воздухе, строительство, земля&#10;&#10;Автоматически созданное описание">
            <a:extLst>
              <a:ext uri="{FF2B5EF4-FFF2-40B4-BE49-F238E27FC236}">
                <a16:creationId xmlns:a16="http://schemas.microsoft.com/office/drawing/2014/main" id="{53DB0C62-877C-A7AC-9293-BF1C00273F89}"/>
              </a:ext>
            </a:extLst>
          </p:cNvPr>
          <p:cNvPicPr>
            <a:picLocks noChangeAspect="1"/>
          </p:cNvPicPr>
          <p:nvPr/>
        </p:nvPicPr>
        <p:blipFill rotWithShape="1">
          <a:blip r:embed="rId3">
            <a:extLst>
              <a:ext uri="{28A0092B-C50C-407E-A947-70E740481C1C}">
                <a14:useLocalDpi xmlns:a14="http://schemas.microsoft.com/office/drawing/2010/main" val="0"/>
              </a:ext>
            </a:extLst>
          </a:blip>
          <a:srcRect l="32623" t="306" r="29211" b="37873"/>
          <a:stretch/>
        </p:blipFill>
        <p:spPr>
          <a:xfrm>
            <a:off x="6280992" y="1572090"/>
            <a:ext cx="5483898" cy="4415332"/>
          </a:xfrm>
          <a:prstGeom prst="rect">
            <a:avLst/>
          </a:prstGeom>
        </p:spPr>
      </p:pic>
      <p:sp>
        <p:nvSpPr>
          <p:cNvPr id="72" name="Прямоугольник 59">
            <a:extLst>
              <a:ext uri="{FF2B5EF4-FFF2-40B4-BE49-F238E27FC236}">
                <a16:creationId xmlns:a16="http://schemas.microsoft.com/office/drawing/2014/main" id="{D0217BA3-3AE0-7F44-B4DA-10C8E7E84877}"/>
              </a:ext>
            </a:extLst>
          </p:cNvPr>
          <p:cNvSpPr/>
          <p:nvPr/>
        </p:nvSpPr>
        <p:spPr>
          <a:xfrm>
            <a:off x="5980256" y="1573451"/>
            <a:ext cx="1778711" cy="1203535"/>
          </a:xfrm>
          <a:prstGeom prst="rect">
            <a:avLst/>
          </a:prstGeom>
          <a:solidFill>
            <a:srgbClr val="F2F2F2">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004C7E"/>
                </a:solidFill>
                <a:latin typeface="Calibri" panose="020F0502020204030204" pitchFamily="34" charset="0"/>
                <a:ea typeface="Calibri" panose="020F0502020204030204" pitchFamily="34" charset="0"/>
                <a:cs typeface="Calibri" panose="020F0502020204030204" pitchFamily="34" charset="0"/>
              </a:rPr>
              <a:t>&gt;</a:t>
            </a:r>
            <a:r>
              <a:rPr lang="uk-UA" sz="2800" b="1" dirty="0">
                <a:solidFill>
                  <a:srgbClr val="004C7E"/>
                </a:solidFill>
                <a:latin typeface="Calibri" panose="020F0502020204030204" pitchFamily="34" charset="0"/>
                <a:ea typeface="Calibri" panose="020F0502020204030204" pitchFamily="34" charset="0"/>
                <a:cs typeface="Calibri" panose="020F0502020204030204" pitchFamily="34" charset="0"/>
              </a:rPr>
              <a:t>20</a:t>
            </a:r>
          </a:p>
          <a:p>
            <a:pPr algn="ctr">
              <a:defRPr/>
            </a:pPr>
            <a:r>
              <a:rPr lang="en-US" altLang="ru-UA" sz="1100" dirty="0">
                <a:solidFill>
                  <a:srgbClr val="004C7E"/>
                </a:solidFill>
                <a:latin typeface="Calibri" panose="020F0502020204030204" pitchFamily="34" charset="0"/>
                <a:ea typeface="Calibri" panose="020F0502020204030204" pitchFamily="34" charset="0"/>
                <a:cs typeface="Calibri" panose="020F0502020204030204" pitchFamily="34" charset="0"/>
              </a:rPr>
              <a:t>existing residents</a:t>
            </a:r>
            <a:r>
              <a:rPr lang="uk-UA" dirty="0">
                <a:solidFill>
                  <a:srgbClr val="004C7E"/>
                </a:solidFill>
                <a:latin typeface="Calibri" panose="020F0502020204030204" pitchFamily="34" charset="0"/>
                <a:ea typeface="Calibri" panose="020F0502020204030204" pitchFamily="34" charset="0"/>
                <a:cs typeface="Calibri" panose="020F0502020204030204" pitchFamily="34" charset="0"/>
              </a:rPr>
              <a:t> </a:t>
            </a:r>
            <a:endParaRPr lang="ru-UA" dirty="0">
              <a:solidFill>
                <a:srgbClr val="004C7E"/>
              </a:solidFill>
              <a:latin typeface="Calibri" panose="020F0502020204030204" pitchFamily="34" charset="0"/>
              <a:ea typeface="Calibri" panose="020F0502020204030204" pitchFamily="34" charset="0"/>
              <a:cs typeface="Calibri" panose="020F0502020204030204" pitchFamily="34" charset="0"/>
            </a:endParaRPr>
          </a:p>
        </p:txBody>
      </p:sp>
      <p:sp>
        <p:nvSpPr>
          <p:cNvPr id="76" name="Прямоугольник 25">
            <a:extLst>
              <a:ext uri="{FF2B5EF4-FFF2-40B4-BE49-F238E27FC236}">
                <a16:creationId xmlns:a16="http://schemas.microsoft.com/office/drawing/2014/main" id="{00375AB6-424A-83C8-7B09-103C160DB425}"/>
              </a:ext>
            </a:extLst>
          </p:cNvPr>
          <p:cNvSpPr/>
          <p:nvPr/>
        </p:nvSpPr>
        <p:spPr>
          <a:xfrm>
            <a:off x="5980256" y="3896804"/>
            <a:ext cx="4563852" cy="2090618"/>
          </a:xfrm>
          <a:prstGeom prst="rect">
            <a:avLst/>
          </a:prstGeom>
          <a:solidFill>
            <a:srgbClr val="1E6DB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98475"/>
            <a:r>
              <a:rPr lang="en-US" altLang="ru-RU" dirty="0">
                <a:latin typeface="Calibri" panose="020F0502020204030204" pitchFamily="34" charset="0"/>
                <a:ea typeface="Calibri" panose="020F0502020204030204" pitchFamily="34" charset="0"/>
                <a:cs typeface="Calibri" panose="020F0502020204030204" pitchFamily="34" charset="0"/>
              </a:rPr>
              <a:t>We are a team of professionals who develop infrastructure and create conditions for sustainable industrial development of Ukraine</a:t>
            </a:r>
            <a:r>
              <a:rPr lang="ru-RU" altLang="ru-RU" dirty="0">
                <a:latin typeface="Calibri" panose="020F0502020204030204" pitchFamily="34" charset="0"/>
                <a:ea typeface="Calibri" panose="020F0502020204030204" pitchFamily="34" charset="0"/>
                <a:cs typeface="Calibri" panose="020F0502020204030204" pitchFamily="34" charset="0"/>
              </a:rPr>
              <a:t>.</a:t>
            </a:r>
            <a:endParaRPr lang="ru-UA" dirty="0">
              <a:latin typeface="Calibri" panose="020F0502020204030204" pitchFamily="34" charset="0"/>
              <a:ea typeface="Calibri" panose="020F0502020204030204" pitchFamily="34" charset="0"/>
              <a:cs typeface="Calibri" panose="020F0502020204030204" pitchFamily="34" charset="0"/>
            </a:endParaRPr>
          </a:p>
        </p:txBody>
      </p:sp>
      <p:sp>
        <p:nvSpPr>
          <p:cNvPr id="80" name="TextBox 23">
            <a:extLst>
              <a:ext uri="{FF2B5EF4-FFF2-40B4-BE49-F238E27FC236}">
                <a16:creationId xmlns:a16="http://schemas.microsoft.com/office/drawing/2014/main" id="{94F1FCB0-08A7-7C47-A58D-405945E10A3B}"/>
              </a:ext>
            </a:extLst>
          </p:cNvPr>
          <p:cNvSpPr txBox="1">
            <a:spLocks noChangeArrowheads="1"/>
          </p:cNvSpPr>
          <p:nvPr/>
        </p:nvSpPr>
        <p:spPr bwMode="auto">
          <a:xfrm>
            <a:off x="6287806" y="3896804"/>
            <a:ext cx="11368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UA"/>
            </a:defPPr>
            <a:lvl1pPr algn="ctr">
              <a:lnSpc>
                <a:spcPct val="100000"/>
              </a:lnSpc>
              <a:spcBef>
                <a:spcPct val="0"/>
              </a:spcBef>
              <a:buFontTx/>
              <a:buNone/>
              <a:defRPr sz="1200">
                <a:solidFill>
                  <a:srgbClr val="001330"/>
                </a:solidFill>
                <a:latin typeface="Corbel" panose="020B0503020204020204" pitchFamily="34" charset="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n-US" altLang="ru-UA" dirty="0">
                <a:solidFill>
                  <a:schemeClr val="bg1"/>
                </a:solidFill>
                <a:latin typeface="Calibri" panose="020F0502020204030204" pitchFamily="34" charset="0"/>
                <a:ea typeface="Calibri" panose="020F0502020204030204" pitchFamily="34" charset="0"/>
                <a:cs typeface="Calibri" panose="020F0502020204030204" pitchFamily="34" charset="0"/>
              </a:rPr>
              <a:t>MISSION</a:t>
            </a:r>
            <a:r>
              <a:rPr lang="uk-UA" altLang="ru-UA" dirty="0">
                <a:solidFill>
                  <a:srgbClr val="76AFE7"/>
                </a:solidFill>
                <a:latin typeface="Calibri" panose="020F0502020204030204" pitchFamily="34" charset="0"/>
                <a:ea typeface="Calibri" panose="020F0502020204030204" pitchFamily="34" charset="0"/>
                <a:cs typeface="Calibri" panose="020F0502020204030204" pitchFamily="34" charset="0"/>
              </a:rPr>
              <a:t> </a:t>
            </a:r>
          </a:p>
        </p:txBody>
      </p:sp>
      <p:sp>
        <p:nvSpPr>
          <p:cNvPr id="86" name="Oval 49">
            <a:extLst>
              <a:ext uri="{FF2B5EF4-FFF2-40B4-BE49-F238E27FC236}">
                <a16:creationId xmlns:a16="http://schemas.microsoft.com/office/drawing/2014/main" id="{2412254E-D4AE-D00A-64A4-56BDECF40907}"/>
              </a:ext>
            </a:extLst>
          </p:cNvPr>
          <p:cNvSpPr/>
          <p:nvPr/>
        </p:nvSpPr>
        <p:spPr>
          <a:xfrm>
            <a:off x="2820241" y="2103171"/>
            <a:ext cx="433059" cy="433059"/>
          </a:xfrm>
          <a:prstGeom prst="ellipse">
            <a:avLst/>
          </a:prstGeom>
          <a:solidFill>
            <a:srgbClr val="F2F2F2"/>
          </a:solidFill>
          <a:ln>
            <a:solidFill>
              <a:srgbClr val="172B50">
                <a:alpha val="5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latin typeface="Calibri" panose="020F0502020204030204" pitchFamily="34" charset="0"/>
              <a:ea typeface="Calibri" panose="020F0502020204030204" pitchFamily="34" charset="0"/>
              <a:cs typeface="Calibri" panose="020F0502020204030204" pitchFamily="34" charset="0"/>
            </a:endParaRPr>
          </a:p>
        </p:txBody>
      </p:sp>
      <p:sp>
        <p:nvSpPr>
          <p:cNvPr id="87" name="TextBox 23">
            <a:extLst>
              <a:ext uri="{FF2B5EF4-FFF2-40B4-BE49-F238E27FC236}">
                <a16:creationId xmlns:a16="http://schemas.microsoft.com/office/drawing/2014/main" id="{E3C0000B-2B7E-5D51-D83E-3D9B8C6D9D9B}"/>
              </a:ext>
            </a:extLst>
          </p:cNvPr>
          <p:cNvSpPr txBox="1">
            <a:spLocks noChangeArrowheads="1"/>
          </p:cNvSpPr>
          <p:nvPr/>
        </p:nvSpPr>
        <p:spPr bwMode="auto">
          <a:xfrm>
            <a:off x="2782369" y="2182731"/>
            <a:ext cx="5391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UA"/>
            </a:defPPr>
            <a:lvl1pPr algn="ctr">
              <a:lnSpc>
                <a:spcPct val="100000"/>
              </a:lnSpc>
              <a:spcBef>
                <a:spcPct val="0"/>
              </a:spcBef>
              <a:buFontTx/>
              <a:buNone/>
              <a:defRPr sz="1200">
                <a:solidFill>
                  <a:srgbClr val="001330"/>
                </a:solidFill>
                <a:latin typeface="Corbel" panose="020B0503020204020204" pitchFamily="34" charset="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n-US" altLang="ru-UA" sz="1100" dirty="0">
                <a:solidFill>
                  <a:srgbClr val="1D6DB1"/>
                </a:solidFill>
                <a:latin typeface="Calibri" panose="020F0502020204030204" pitchFamily="34" charset="0"/>
                <a:ea typeface="Calibri" panose="020F0502020204030204" pitchFamily="34" charset="0"/>
                <a:cs typeface="Calibri" panose="020F0502020204030204" pitchFamily="34" charset="0"/>
              </a:rPr>
              <a:t>64%</a:t>
            </a:r>
            <a:endParaRPr lang="uk-UA" altLang="ru-UA" sz="1100" b="1" dirty="0">
              <a:solidFill>
                <a:srgbClr val="1D6DB1"/>
              </a:solidFill>
              <a:latin typeface="Calibri" panose="020F0502020204030204" pitchFamily="34" charset="0"/>
              <a:ea typeface="Calibri" panose="020F0502020204030204" pitchFamily="34" charset="0"/>
              <a:cs typeface="Calibri" panose="020F0502020204030204" pitchFamily="34" charset="0"/>
            </a:endParaRPr>
          </a:p>
        </p:txBody>
      </p:sp>
      <p:sp>
        <p:nvSpPr>
          <p:cNvPr id="88" name="Oval 45">
            <a:extLst>
              <a:ext uri="{FF2B5EF4-FFF2-40B4-BE49-F238E27FC236}">
                <a16:creationId xmlns:a16="http://schemas.microsoft.com/office/drawing/2014/main" id="{26777598-42E0-A573-7E85-94387BFA9730}"/>
              </a:ext>
            </a:extLst>
          </p:cNvPr>
          <p:cNvSpPr/>
          <p:nvPr/>
        </p:nvSpPr>
        <p:spPr>
          <a:xfrm>
            <a:off x="2808946" y="3550974"/>
            <a:ext cx="433059" cy="433059"/>
          </a:xfrm>
          <a:prstGeom prst="ellipse">
            <a:avLst/>
          </a:prstGeom>
          <a:solidFill>
            <a:srgbClr val="F2F2F2"/>
          </a:solidFill>
          <a:ln>
            <a:solidFill>
              <a:srgbClr val="172B50">
                <a:alpha val="5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latin typeface="Calibri" panose="020F0502020204030204" pitchFamily="34" charset="0"/>
              <a:ea typeface="Calibri" panose="020F0502020204030204" pitchFamily="34" charset="0"/>
              <a:cs typeface="Calibri" panose="020F0502020204030204" pitchFamily="34" charset="0"/>
            </a:endParaRPr>
          </a:p>
        </p:txBody>
      </p:sp>
      <p:sp>
        <p:nvSpPr>
          <p:cNvPr id="89" name="TextBox 23">
            <a:extLst>
              <a:ext uri="{FF2B5EF4-FFF2-40B4-BE49-F238E27FC236}">
                <a16:creationId xmlns:a16="http://schemas.microsoft.com/office/drawing/2014/main" id="{2AFE2669-BD71-D957-3936-41E3EB62541D}"/>
              </a:ext>
            </a:extLst>
          </p:cNvPr>
          <p:cNvSpPr txBox="1">
            <a:spLocks noChangeArrowheads="1"/>
          </p:cNvSpPr>
          <p:nvPr/>
        </p:nvSpPr>
        <p:spPr bwMode="auto">
          <a:xfrm>
            <a:off x="2766596" y="3635194"/>
            <a:ext cx="5391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UA"/>
            </a:defPPr>
            <a:lvl1pPr algn="ctr">
              <a:lnSpc>
                <a:spcPct val="100000"/>
              </a:lnSpc>
              <a:spcBef>
                <a:spcPct val="0"/>
              </a:spcBef>
              <a:buFontTx/>
              <a:buNone/>
              <a:defRPr sz="1200">
                <a:solidFill>
                  <a:srgbClr val="001330"/>
                </a:solidFill>
                <a:latin typeface="Corbel" panose="020B0503020204020204" pitchFamily="34" charset="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n-US" altLang="ru-UA" sz="1100" dirty="0">
                <a:solidFill>
                  <a:srgbClr val="1D6DB1"/>
                </a:solidFill>
                <a:latin typeface="Calibri" panose="020F0502020204030204" pitchFamily="34" charset="0"/>
                <a:ea typeface="Calibri" panose="020F0502020204030204" pitchFamily="34" charset="0"/>
                <a:cs typeface="Calibri" panose="020F0502020204030204" pitchFamily="34" charset="0"/>
              </a:rPr>
              <a:t>37%</a:t>
            </a:r>
            <a:endParaRPr lang="uk-UA" altLang="ru-UA" sz="1100" b="1" dirty="0">
              <a:solidFill>
                <a:srgbClr val="1D6DB1"/>
              </a:solidFill>
              <a:latin typeface="Calibri" panose="020F0502020204030204" pitchFamily="34" charset="0"/>
              <a:ea typeface="Calibri" panose="020F0502020204030204" pitchFamily="34" charset="0"/>
              <a:cs typeface="Calibri" panose="020F0502020204030204" pitchFamily="34" charset="0"/>
            </a:endParaRPr>
          </a:p>
        </p:txBody>
      </p:sp>
      <p:sp>
        <p:nvSpPr>
          <p:cNvPr id="90" name="Oval 47">
            <a:extLst>
              <a:ext uri="{FF2B5EF4-FFF2-40B4-BE49-F238E27FC236}">
                <a16:creationId xmlns:a16="http://schemas.microsoft.com/office/drawing/2014/main" id="{972B7ADB-5275-144F-E513-B8395D6165F0}"/>
              </a:ext>
            </a:extLst>
          </p:cNvPr>
          <p:cNvSpPr/>
          <p:nvPr/>
        </p:nvSpPr>
        <p:spPr>
          <a:xfrm>
            <a:off x="2812434" y="5144699"/>
            <a:ext cx="433059" cy="433059"/>
          </a:xfrm>
          <a:prstGeom prst="ellipse">
            <a:avLst/>
          </a:prstGeom>
          <a:solidFill>
            <a:srgbClr val="F2F2F2"/>
          </a:solidFill>
          <a:ln>
            <a:solidFill>
              <a:srgbClr val="172B50">
                <a:alpha val="5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latin typeface="Calibri" panose="020F0502020204030204" pitchFamily="34" charset="0"/>
              <a:ea typeface="Calibri" panose="020F0502020204030204" pitchFamily="34" charset="0"/>
              <a:cs typeface="Calibri" panose="020F0502020204030204" pitchFamily="34" charset="0"/>
            </a:endParaRPr>
          </a:p>
        </p:txBody>
      </p:sp>
      <p:sp>
        <p:nvSpPr>
          <p:cNvPr id="91" name="TextBox 23">
            <a:extLst>
              <a:ext uri="{FF2B5EF4-FFF2-40B4-BE49-F238E27FC236}">
                <a16:creationId xmlns:a16="http://schemas.microsoft.com/office/drawing/2014/main" id="{C01DAE73-A1E5-938A-D55C-16A31E031D46}"/>
              </a:ext>
            </a:extLst>
          </p:cNvPr>
          <p:cNvSpPr txBox="1">
            <a:spLocks noChangeArrowheads="1"/>
          </p:cNvSpPr>
          <p:nvPr/>
        </p:nvSpPr>
        <p:spPr bwMode="auto">
          <a:xfrm>
            <a:off x="2766596" y="5226021"/>
            <a:ext cx="5391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UA"/>
            </a:defPPr>
            <a:lvl1pPr algn="ctr">
              <a:lnSpc>
                <a:spcPct val="100000"/>
              </a:lnSpc>
              <a:spcBef>
                <a:spcPct val="0"/>
              </a:spcBef>
              <a:buFontTx/>
              <a:buNone/>
              <a:defRPr sz="1200">
                <a:solidFill>
                  <a:srgbClr val="001330"/>
                </a:solidFill>
                <a:latin typeface="Corbel" panose="020B0503020204020204" pitchFamily="34" charset="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n-US" altLang="ru-UA" sz="1100" dirty="0">
                <a:solidFill>
                  <a:srgbClr val="1D6DB1"/>
                </a:solidFill>
                <a:latin typeface="Calibri" panose="020F0502020204030204" pitchFamily="34" charset="0"/>
                <a:ea typeface="Calibri" panose="020F0502020204030204" pitchFamily="34" charset="0"/>
                <a:cs typeface="Calibri" panose="020F0502020204030204" pitchFamily="34" charset="0"/>
              </a:rPr>
              <a:t>36%</a:t>
            </a:r>
            <a:endParaRPr lang="uk-UA" altLang="ru-UA" sz="1100" b="1" dirty="0">
              <a:solidFill>
                <a:srgbClr val="1D6DB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A8F717E5-B042-8CC7-9CC6-6A4DF624BCB5}"/>
              </a:ext>
            </a:extLst>
          </p:cNvPr>
          <p:cNvSpPr txBox="1"/>
          <p:nvPr/>
        </p:nvSpPr>
        <p:spPr>
          <a:xfrm>
            <a:off x="336423" y="615358"/>
            <a:ext cx="6692947" cy="523733"/>
          </a:xfrm>
          <a:prstGeom prst="rect">
            <a:avLst/>
          </a:prstGeom>
          <a:noFill/>
          <a:ln>
            <a:noFill/>
          </a:ln>
        </p:spPr>
        <p:txBody>
          <a:bodyPr wrap="square">
            <a:spAutoFit/>
          </a:bodyPr>
          <a:lstStyle/>
          <a:p>
            <a:pPr>
              <a:lnSpc>
                <a:spcPts val="3500"/>
              </a:lnSpc>
              <a:defRPr/>
            </a:pPr>
            <a:r>
              <a:rPr lang="en-US" altLang="ru-RU" sz="2800" kern="0" cap="all" dirty="0">
                <a:solidFill>
                  <a:srgbClr val="004C7E"/>
                </a:solidFill>
                <a:latin typeface="Calibri" panose="020F0502020204030204" pitchFamily="34" charset="0"/>
                <a:ea typeface="Calibri" panose="020F0502020204030204" pitchFamily="34" charset="0"/>
                <a:cs typeface="Calibri" panose="020F0502020204030204" pitchFamily="34" charset="0"/>
              </a:rPr>
              <a:t>BILA TSERKVA INDUSTRIAL PARK</a:t>
            </a:r>
            <a:endParaRPr lang="uk-UA" altLang="ru-RU" sz="2800" kern="0" cap="all" dirty="0">
              <a:solidFill>
                <a:srgbClr val="004C7E"/>
              </a:solidFill>
              <a:latin typeface="Calibri" panose="020F0502020204030204" pitchFamily="34" charset="0"/>
              <a:ea typeface="Calibri" panose="020F0502020204030204" pitchFamily="34" charset="0"/>
              <a:cs typeface="Calibri" panose="020F0502020204030204" pitchFamily="34" charset="0"/>
            </a:endParaRPr>
          </a:p>
        </p:txBody>
      </p:sp>
      <p:pic>
        <p:nvPicPr>
          <p:cNvPr id="10" name="Picture 4" descr="BILA TSERKVA INDUSTRIAL PARK&#10;&#10;AI-generated content may be incorrect.">
            <a:extLst>
              <a:ext uri="{FF2B5EF4-FFF2-40B4-BE49-F238E27FC236}">
                <a16:creationId xmlns:a16="http://schemas.microsoft.com/office/drawing/2014/main" id="{D380124D-9BD2-8DFF-6E22-510D01DD7D2D}"/>
              </a:ext>
            </a:extLst>
          </p:cNvPr>
          <p:cNvPicPr/>
          <p:nvPr/>
        </p:nvPicPr>
        <p:blipFill>
          <a:blip r:embed="rId4">
            <a:extLst>
              <a:ext uri="{28A0092B-C50C-407E-A947-70E740481C1C}">
                <a14:useLocalDpi xmlns:a14="http://schemas.microsoft.com/office/drawing/2010/main" val="0"/>
              </a:ext>
            </a:extLst>
          </a:blip>
          <a:stretch>
            <a:fillRect/>
          </a:stretch>
        </p:blipFill>
        <p:spPr>
          <a:xfrm>
            <a:off x="9852660" y="285333"/>
            <a:ext cx="1999904" cy="792149"/>
          </a:xfrm>
          <a:prstGeom prst="rect">
            <a:avLst/>
          </a:prstGeom>
        </p:spPr>
      </p:pic>
      <p:sp>
        <p:nvSpPr>
          <p:cNvPr id="18" name="Date Placeholder 5">
            <a:extLst>
              <a:ext uri="{FF2B5EF4-FFF2-40B4-BE49-F238E27FC236}">
                <a16:creationId xmlns:a16="http://schemas.microsoft.com/office/drawing/2014/main" id="{A6D1BD57-0946-0FFB-B2EB-0F58A3A404C4}"/>
              </a:ext>
            </a:extLst>
          </p:cNvPr>
          <p:cNvSpPr txBox="1">
            <a:spLocks/>
          </p:cNvSpPr>
          <p:nvPr/>
        </p:nvSpPr>
        <p:spPr>
          <a:xfrm>
            <a:off x="833029"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3476CA-08BB-495C-8269-C5B494A079ED}" type="datetime1">
              <a:rPr lang="en-GB" smtClean="0">
                <a:latin typeface="Calibri" panose="020F0502020204030204" pitchFamily="34" charset="0"/>
                <a:ea typeface="Calibri" panose="020F0502020204030204" pitchFamily="34" charset="0"/>
                <a:cs typeface="Calibri" panose="020F0502020204030204" pitchFamily="34" charset="0"/>
              </a:rPr>
              <a:pPr/>
              <a:t>16/06/2026</a:t>
            </a:fld>
            <a:endParaRPr lang="en-GB" dirty="0">
              <a:latin typeface="Calibri" panose="020F0502020204030204" pitchFamily="34" charset="0"/>
              <a:ea typeface="Calibri" panose="020F0502020204030204" pitchFamily="34" charset="0"/>
              <a:cs typeface="Calibri" panose="020F0502020204030204" pitchFamily="34" charset="0"/>
            </a:endParaRPr>
          </a:p>
        </p:txBody>
      </p:sp>
      <p:sp>
        <p:nvSpPr>
          <p:cNvPr id="19" name="Footer Placeholder 6">
            <a:extLst>
              <a:ext uri="{FF2B5EF4-FFF2-40B4-BE49-F238E27FC236}">
                <a16:creationId xmlns:a16="http://schemas.microsoft.com/office/drawing/2014/main" id="{8F9B3A75-7F97-2374-5D25-2365C0051F8E}"/>
              </a:ext>
            </a:extLst>
          </p:cNvPr>
          <p:cNvSpPr txBox="1">
            <a:spLocks/>
          </p:cNvSpPr>
          <p:nvPr/>
        </p:nvSpPr>
        <p:spPr>
          <a:xfrm>
            <a:off x="4033429"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Calibri" panose="020F0502020204030204" pitchFamily="34" charset="0"/>
                <a:ea typeface="Calibri" panose="020F0502020204030204" pitchFamily="34" charset="0"/>
                <a:cs typeface="Calibri" panose="020F0502020204030204" pitchFamily="34" charset="0"/>
              </a:rPr>
              <a:t>Industrial Park Bila Tserkva</a:t>
            </a:r>
          </a:p>
        </p:txBody>
      </p:sp>
      <p:sp>
        <p:nvSpPr>
          <p:cNvPr id="25" name="Прямоугольник 24">
            <a:extLst>
              <a:ext uri="{FF2B5EF4-FFF2-40B4-BE49-F238E27FC236}">
                <a16:creationId xmlns:a16="http://schemas.microsoft.com/office/drawing/2014/main" id="{A3030084-8BA1-E069-2E9C-909CDABADC81}"/>
              </a:ext>
            </a:extLst>
          </p:cNvPr>
          <p:cNvSpPr/>
          <p:nvPr/>
        </p:nvSpPr>
        <p:spPr>
          <a:xfrm>
            <a:off x="427110" y="1618577"/>
            <a:ext cx="2051787" cy="1218780"/>
          </a:xfrm>
          <a:prstGeom prst="rect">
            <a:avLst/>
          </a:prstGeom>
          <a:solidFill>
            <a:srgbClr val="1E6D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2800" b="1" dirty="0">
                <a:solidFill>
                  <a:schemeClr val="bg1"/>
                </a:solidFill>
                <a:latin typeface="Calibri" panose="020F0502020204030204" pitchFamily="34" charset="0"/>
                <a:ea typeface="Calibri" panose="020F0502020204030204" pitchFamily="34" charset="0"/>
                <a:cs typeface="Calibri" panose="020F0502020204030204" pitchFamily="34" charset="0"/>
              </a:rPr>
              <a:t>703,100 </a:t>
            </a:r>
            <a:r>
              <a:rPr lang="en-US" altLang="ru-UA" sz="2800" b="1" dirty="0">
                <a:solidFill>
                  <a:schemeClr val="bg1"/>
                </a:solidFill>
                <a:latin typeface="Calibri" panose="020F0502020204030204" pitchFamily="34" charset="0"/>
                <a:ea typeface="Calibri" panose="020F0502020204030204" pitchFamily="34" charset="0"/>
                <a:cs typeface="Calibri" panose="020F0502020204030204" pitchFamily="34" charset="0"/>
              </a:rPr>
              <a:t>m</a:t>
            </a:r>
            <a:r>
              <a:rPr lang="ru-RU" altLang="ru-UA" sz="2800" b="1" dirty="0">
                <a:solidFill>
                  <a:schemeClr val="bg1"/>
                </a:solidFill>
                <a:latin typeface="Calibri" panose="020F0502020204030204" pitchFamily="34" charset="0"/>
                <a:ea typeface="Calibri" panose="020F0502020204030204" pitchFamily="34" charset="0"/>
                <a:cs typeface="Calibri" panose="020F0502020204030204" pitchFamily="34" charset="0"/>
              </a:rPr>
              <a:t>²</a:t>
            </a:r>
          </a:p>
          <a:p>
            <a:pPr algn="ctr"/>
            <a:r>
              <a:rPr lang="en-US" altLang="ru-UA" sz="1100" dirty="0">
                <a:latin typeface="Calibri" panose="020F0502020204030204" pitchFamily="34" charset="0"/>
                <a:ea typeface="Calibri" panose="020F0502020204030204" pitchFamily="34" charset="0"/>
                <a:cs typeface="Calibri" panose="020F0502020204030204" pitchFamily="34" charset="0"/>
              </a:rPr>
              <a:t>total area of ​​land used</a:t>
            </a:r>
            <a:endParaRPr lang="uk-UA" altLang="ru-RU" sz="1100" dirty="0">
              <a:latin typeface="Calibri" panose="020F0502020204030204" pitchFamily="34" charset="0"/>
              <a:ea typeface="Calibri" panose="020F0502020204030204" pitchFamily="34" charset="0"/>
              <a:cs typeface="Calibri" panose="020F0502020204030204" pitchFamily="34" charset="0"/>
            </a:endParaRPr>
          </a:p>
        </p:txBody>
      </p:sp>
      <p:sp>
        <p:nvSpPr>
          <p:cNvPr id="26" name="Прямоугольник 25">
            <a:extLst>
              <a:ext uri="{FF2B5EF4-FFF2-40B4-BE49-F238E27FC236}">
                <a16:creationId xmlns:a16="http://schemas.microsoft.com/office/drawing/2014/main" id="{E5648940-B70D-F54E-317E-18F4EC59D0F9}"/>
              </a:ext>
            </a:extLst>
          </p:cNvPr>
          <p:cNvSpPr/>
          <p:nvPr/>
        </p:nvSpPr>
        <p:spPr>
          <a:xfrm>
            <a:off x="443531" y="3190737"/>
            <a:ext cx="2042180" cy="1218780"/>
          </a:xfrm>
          <a:prstGeom prst="rect">
            <a:avLst/>
          </a:prstGeom>
          <a:solidFill>
            <a:srgbClr val="1E6D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2800" b="1" dirty="0">
                <a:solidFill>
                  <a:schemeClr val="bg1"/>
                </a:solidFill>
                <a:latin typeface="Calibri" panose="020F0502020204030204" pitchFamily="34" charset="0"/>
                <a:ea typeface="Calibri" panose="020F0502020204030204" pitchFamily="34" charset="0"/>
                <a:cs typeface="Calibri" panose="020F0502020204030204" pitchFamily="34" charset="0"/>
              </a:rPr>
              <a:t>235,400 </a:t>
            </a:r>
            <a:r>
              <a:rPr lang="en-US" altLang="ru-UA" sz="2800" b="1" dirty="0">
                <a:solidFill>
                  <a:schemeClr val="bg1"/>
                </a:solidFill>
                <a:latin typeface="Calibri" panose="020F0502020204030204" pitchFamily="34" charset="0"/>
                <a:ea typeface="Calibri" panose="020F0502020204030204" pitchFamily="34" charset="0"/>
                <a:cs typeface="Calibri" panose="020F0502020204030204" pitchFamily="34" charset="0"/>
              </a:rPr>
              <a:t>m</a:t>
            </a:r>
            <a:r>
              <a:rPr lang="ru-RU" altLang="ru-UA" sz="2800" b="1" dirty="0">
                <a:solidFill>
                  <a:schemeClr val="bg1"/>
                </a:solidFill>
                <a:latin typeface="Calibri" panose="020F0502020204030204" pitchFamily="34" charset="0"/>
                <a:ea typeface="Calibri" panose="020F0502020204030204" pitchFamily="34" charset="0"/>
                <a:cs typeface="Calibri" panose="020F0502020204030204" pitchFamily="34" charset="0"/>
              </a:rPr>
              <a:t>²</a:t>
            </a:r>
          </a:p>
          <a:p>
            <a:pPr algn="ctr"/>
            <a:r>
              <a:rPr lang="en-US" sz="1100" dirty="0">
                <a:solidFill>
                  <a:schemeClr val="bg1"/>
                </a:solidFill>
                <a:latin typeface="Calibri" panose="020F0502020204030204" pitchFamily="34" charset="0"/>
                <a:ea typeface="Calibri" panose="020F0502020204030204" pitchFamily="34" charset="0"/>
                <a:cs typeface="Calibri" panose="020F0502020204030204" pitchFamily="34" charset="0"/>
              </a:rPr>
              <a:t>total area of ​​constructed buildings and premises</a:t>
            </a:r>
            <a:endParaRPr lang="uk-UA" sz="11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7" name="Прямоугольник 26">
            <a:extLst>
              <a:ext uri="{FF2B5EF4-FFF2-40B4-BE49-F238E27FC236}">
                <a16:creationId xmlns:a16="http://schemas.microsoft.com/office/drawing/2014/main" id="{55B3A532-92E8-A06E-3ADF-31C278BF4435}"/>
              </a:ext>
            </a:extLst>
          </p:cNvPr>
          <p:cNvSpPr/>
          <p:nvPr/>
        </p:nvSpPr>
        <p:spPr>
          <a:xfrm>
            <a:off x="474064" y="4773543"/>
            <a:ext cx="2042180" cy="1218780"/>
          </a:xfrm>
          <a:prstGeom prst="rect">
            <a:avLst/>
          </a:prstGeom>
          <a:solidFill>
            <a:srgbClr val="1E6D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ru-UA" sz="2800" b="1" dirty="0">
                <a:solidFill>
                  <a:schemeClr val="bg1"/>
                </a:solidFill>
                <a:latin typeface="Calibri" panose="020F0502020204030204" pitchFamily="34" charset="0"/>
                <a:ea typeface="Calibri" panose="020F0502020204030204" pitchFamily="34" charset="0"/>
                <a:cs typeface="Calibri" panose="020F0502020204030204" pitchFamily="34" charset="0"/>
              </a:rPr>
              <a:t>$250 </a:t>
            </a:r>
            <a:endParaRPr lang="ru-UA" altLang="ru-UA"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r>
              <a:rPr lang="en-US" altLang="ru-RU" sz="1100" dirty="0">
                <a:latin typeface="Calibri" panose="020F0502020204030204" pitchFamily="34" charset="0"/>
                <a:ea typeface="Calibri" panose="020F0502020204030204" pitchFamily="34" charset="0"/>
                <a:cs typeface="Calibri" panose="020F0502020204030204" pitchFamily="34" charset="0"/>
              </a:rPr>
              <a:t>million investments attracted</a:t>
            </a:r>
            <a:endParaRPr lang="uk-UA" altLang="ru-RU" sz="1100" dirty="0">
              <a:latin typeface="Calibri" panose="020F0502020204030204" pitchFamily="34" charset="0"/>
              <a:ea typeface="Calibri" panose="020F0502020204030204" pitchFamily="34" charset="0"/>
              <a:cs typeface="Calibri" panose="020F0502020204030204" pitchFamily="34" charset="0"/>
            </a:endParaRPr>
          </a:p>
        </p:txBody>
      </p:sp>
      <p:sp>
        <p:nvSpPr>
          <p:cNvPr id="28" name="Прямоугольник 27">
            <a:extLst>
              <a:ext uri="{FF2B5EF4-FFF2-40B4-BE49-F238E27FC236}">
                <a16:creationId xmlns:a16="http://schemas.microsoft.com/office/drawing/2014/main" id="{D5511472-617D-4C3A-9AF0-CD5EB9DA4091}"/>
              </a:ext>
            </a:extLst>
          </p:cNvPr>
          <p:cNvSpPr/>
          <p:nvPr/>
        </p:nvSpPr>
        <p:spPr>
          <a:xfrm>
            <a:off x="3634604" y="4743352"/>
            <a:ext cx="2042180" cy="1244070"/>
          </a:xfrm>
          <a:prstGeom prst="rect">
            <a:avLst/>
          </a:prstGeom>
          <a:solidFill>
            <a:srgbClr val="1E6D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ru-UA" sz="28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uk-UA" altLang="ru-UA" sz="2800" b="1" dirty="0">
                <a:solidFill>
                  <a:schemeClr val="bg1"/>
                </a:solidFill>
                <a:latin typeface="Calibri" panose="020F0502020204030204" pitchFamily="34" charset="0"/>
                <a:ea typeface="Calibri" panose="020F0502020204030204" pitchFamily="34" charset="0"/>
                <a:cs typeface="Calibri" panose="020F0502020204030204" pitchFamily="34" charset="0"/>
              </a:rPr>
              <a:t>89</a:t>
            </a:r>
            <a:r>
              <a:rPr lang="en-US" altLang="ru-UA"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endParaRPr lang="uk-UA" altLang="ru-UA" sz="28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r>
              <a:rPr lang="en-US" altLang="ru-UA" sz="1100" dirty="0">
                <a:solidFill>
                  <a:schemeClr val="bg1"/>
                </a:solidFill>
                <a:latin typeface="Calibri" panose="020F0502020204030204" pitchFamily="34" charset="0"/>
                <a:ea typeface="Calibri" panose="020F0502020204030204" pitchFamily="34" charset="0"/>
                <a:cs typeface="Calibri" panose="020F0502020204030204" pitchFamily="34" charset="0"/>
              </a:rPr>
              <a:t>million investments attracted</a:t>
            </a:r>
            <a:endParaRPr lang="uk-UA" altLang="ru-RU" sz="1100" dirty="0">
              <a:latin typeface="Calibri" panose="020F0502020204030204" pitchFamily="34" charset="0"/>
              <a:ea typeface="Calibri" panose="020F0502020204030204" pitchFamily="34" charset="0"/>
              <a:cs typeface="Calibri" panose="020F0502020204030204" pitchFamily="34" charset="0"/>
            </a:endParaRPr>
          </a:p>
        </p:txBody>
      </p:sp>
      <p:sp>
        <p:nvSpPr>
          <p:cNvPr id="29" name="Прямоугольник 28">
            <a:extLst>
              <a:ext uri="{FF2B5EF4-FFF2-40B4-BE49-F238E27FC236}">
                <a16:creationId xmlns:a16="http://schemas.microsoft.com/office/drawing/2014/main" id="{18A2D1DD-C7CE-C0D2-8D2F-1975FD2E6D6C}"/>
              </a:ext>
            </a:extLst>
          </p:cNvPr>
          <p:cNvSpPr/>
          <p:nvPr/>
        </p:nvSpPr>
        <p:spPr>
          <a:xfrm>
            <a:off x="3613703" y="3190737"/>
            <a:ext cx="2042180" cy="1244070"/>
          </a:xfrm>
          <a:prstGeom prst="rect">
            <a:avLst/>
          </a:prstGeom>
          <a:solidFill>
            <a:srgbClr val="1E6D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2800" b="1" dirty="0">
                <a:solidFill>
                  <a:schemeClr val="bg1"/>
                </a:solidFill>
                <a:latin typeface="Calibri" panose="020F0502020204030204" pitchFamily="34" charset="0"/>
                <a:ea typeface="Calibri" panose="020F0502020204030204" pitchFamily="34" charset="0"/>
                <a:cs typeface="Calibri" panose="020F0502020204030204" pitchFamily="34" charset="0"/>
              </a:rPr>
              <a:t>86,900 </a:t>
            </a:r>
            <a:r>
              <a:rPr lang="en-US" altLang="ru-UA" sz="2800" b="1" dirty="0">
                <a:solidFill>
                  <a:schemeClr val="bg1"/>
                </a:solidFill>
                <a:latin typeface="Calibri" panose="020F0502020204030204" pitchFamily="34" charset="0"/>
                <a:ea typeface="Calibri" panose="020F0502020204030204" pitchFamily="34" charset="0"/>
                <a:cs typeface="Calibri" panose="020F0502020204030204" pitchFamily="34" charset="0"/>
              </a:rPr>
              <a:t>m</a:t>
            </a:r>
            <a:r>
              <a:rPr lang="ru-RU" altLang="ru-UA" sz="2800" b="1" dirty="0">
                <a:solidFill>
                  <a:schemeClr val="bg1"/>
                </a:solidFill>
                <a:latin typeface="Calibri" panose="020F0502020204030204" pitchFamily="34" charset="0"/>
                <a:ea typeface="Calibri" panose="020F0502020204030204" pitchFamily="34" charset="0"/>
                <a:cs typeface="Calibri" panose="020F0502020204030204" pitchFamily="34" charset="0"/>
              </a:rPr>
              <a:t>²</a:t>
            </a:r>
          </a:p>
          <a:p>
            <a:pPr algn="ctr"/>
            <a:r>
              <a:rPr lang="en-US" sz="1100" dirty="0">
                <a:solidFill>
                  <a:schemeClr val="bg1"/>
                </a:solidFill>
                <a:latin typeface="Calibri" panose="020F0502020204030204" pitchFamily="34" charset="0"/>
                <a:ea typeface="Calibri" panose="020F0502020204030204" pitchFamily="34" charset="0"/>
                <a:cs typeface="Calibri" panose="020F0502020204030204" pitchFamily="34" charset="0"/>
              </a:rPr>
              <a:t>industrial and warehouse real estate put into operation</a:t>
            </a:r>
            <a:endParaRPr lang="uk-UA" sz="11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31" name="Прямоугольник 30">
            <a:extLst>
              <a:ext uri="{FF2B5EF4-FFF2-40B4-BE49-F238E27FC236}">
                <a16:creationId xmlns:a16="http://schemas.microsoft.com/office/drawing/2014/main" id="{ABAB426E-09D1-B7CF-3E09-5FDB4FDBD6F7}"/>
              </a:ext>
            </a:extLst>
          </p:cNvPr>
          <p:cNvSpPr/>
          <p:nvPr/>
        </p:nvSpPr>
        <p:spPr>
          <a:xfrm>
            <a:off x="3652768" y="1603029"/>
            <a:ext cx="2051787" cy="1218780"/>
          </a:xfrm>
          <a:prstGeom prst="rect">
            <a:avLst/>
          </a:prstGeom>
          <a:solidFill>
            <a:srgbClr val="1E6D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2800" b="1" dirty="0">
                <a:solidFill>
                  <a:schemeClr val="bg1"/>
                </a:solidFill>
                <a:latin typeface="Calibri" panose="020F0502020204030204" pitchFamily="34" charset="0"/>
                <a:ea typeface="Calibri" panose="020F0502020204030204" pitchFamily="34" charset="0"/>
                <a:cs typeface="Calibri" panose="020F0502020204030204" pitchFamily="34" charset="0"/>
              </a:rPr>
              <a:t>450,060 </a:t>
            </a:r>
            <a:r>
              <a:rPr lang="en-US" altLang="ru-UA" sz="2800" b="1" dirty="0">
                <a:solidFill>
                  <a:schemeClr val="bg1"/>
                </a:solidFill>
                <a:latin typeface="Calibri" panose="020F0502020204030204" pitchFamily="34" charset="0"/>
                <a:ea typeface="Calibri" panose="020F0502020204030204" pitchFamily="34" charset="0"/>
                <a:cs typeface="Calibri" panose="020F0502020204030204" pitchFamily="34" charset="0"/>
              </a:rPr>
              <a:t>m</a:t>
            </a:r>
            <a:r>
              <a:rPr lang="ru-RU" altLang="ru-UA" sz="2800" b="1" dirty="0">
                <a:solidFill>
                  <a:schemeClr val="bg1"/>
                </a:solidFill>
                <a:latin typeface="Calibri" panose="020F0502020204030204" pitchFamily="34" charset="0"/>
                <a:ea typeface="Calibri" panose="020F0502020204030204" pitchFamily="34" charset="0"/>
                <a:cs typeface="Calibri" panose="020F0502020204030204" pitchFamily="34" charset="0"/>
              </a:rPr>
              <a:t>²</a:t>
            </a:r>
          </a:p>
          <a:p>
            <a:pPr algn="ctr"/>
            <a:r>
              <a:rPr lang="en-US" altLang="ru-RU" sz="1100" dirty="0">
                <a:latin typeface="Calibri" panose="020F0502020204030204" pitchFamily="34" charset="0"/>
                <a:ea typeface="Calibri" panose="020F0502020204030204" pitchFamily="34" charset="0"/>
                <a:cs typeface="Calibri" panose="020F0502020204030204" pitchFamily="34" charset="0"/>
              </a:rPr>
              <a:t>land plots developed/under construction/sold</a:t>
            </a:r>
            <a:endParaRPr lang="uk-UA" altLang="ru-RU" sz="1100" dirty="0">
              <a:latin typeface="Calibri" panose="020F0502020204030204" pitchFamily="34" charset="0"/>
              <a:ea typeface="Calibri" panose="020F0502020204030204" pitchFamily="34" charset="0"/>
              <a:cs typeface="Calibri" panose="020F0502020204030204" pitchFamily="34" charset="0"/>
            </a:endParaRPr>
          </a:p>
        </p:txBody>
      </p:sp>
      <p:sp>
        <p:nvSpPr>
          <p:cNvPr id="2" name="TextBox 23">
            <a:extLst>
              <a:ext uri="{FF2B5EF4-FFF2-40B4-BE49-F238E27FC236}">
                <a16:creationId xmlns:a16="http://schemas.microsoft.com/office/drawing/2014/main" id="{24221F71-F28D-21D3-AC86-72CBA14EB77A}"/>
              </a:ext>
            </a:extLst>
          </p:cNvPr>
          <p:cNvSpPr txBox="1">
            <a:spLocks noChangeArrowheads="1"/>
          </p:cNvSpPr>
          <p:nvPr/>
        </p:nvSpPr>
        <p:spPr bwMode="auto">
          <a:xfrm>
            <a:off x="336423" y="1000591"/>
            <a:ext cx="15061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UA"/>
            </a:defPPr>
            <a:lvl1pPr algn="ctr">
              <a:lnSpc>
                <a:spcPct val="100000"/>
              </a:lnSpc>
              <a:spcBef>
                <a:spcPct val="0"/>
              </a:spcBef>
              <a:buFontTx/>
              <a:buNone/>
              <a:defRPr sz="1200">
                <a:solidFill>
                  <a:srgbClr val="001330"/>
                </a:solidFill>
                <a:latin typeface="Corbel" panose="020B0503020204020204" pitchFamily="34" charset="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lgn="l"/>
            <a:r>
              <a:rPr lang="en-US" altLang="ru-UA" dirty="0">
                <a:solidFill>
                  <a:schemeClr val="tx1"/>
                </a:solidFill>
                <a:latin typeface="Calibri" panose="020F0502020204030204" pitchFamily="34" charset="0"/>
                <a:ea typeface="Calibri" panose="020F0502020204030204" pitchFamily="34" charset="0"/>
                <a:cs typeface="Calibri" panose="020F0502020204030204" pitchFamily="34" charset="0"/>
              </a:rPr>
              <a:t>RESULTS</a:t>
            </a:r>
            <a:r>
              <a:rPr lang="uk-UA" altLang="ru-UA"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altLang="ru-UA" b="1"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uk-UA" altLang="ru-UA" b="1" dirty="0">
                <a:solidFill>
                  <a:schemeClr val="tx1"/>
                </a:solidFill>
                <a:latin typeface="Calibri" panose="020F0502020204030204" pitchFamily="34" charset="0"/>
                <a:ea typeface="Calibri" panose="020F0502020204030204" pitchFamily="34" charset="0"/>
                <a:cs typeface="Calibri" panose="020F0502020204030204" pitchFamily="34" charset="0"/>
              </a:rPr>
              <a:t>2</a:t>
            </a:r>
            <a:r>
              <a:rPr lang="en-US" altLang="ru-UA" b="1" dirty="0">
                <a:solidFill>
                  <a:schemeClr val="tx1"/>
                </a:solidFill>
                <a:latin typeface="Calibri" panose="020F0502020204030204" pitchFamily="34" charset="0"/>
                <a:ea typeface="Calibri" panose="020F0502020204030204" pitchFamily="34" charset="0"/>
                <a:cs typeface="Calibri" panose="020F0502020204030204" pitchFamily="34" charset="0"/>
              </a:rPr>
              <a:t>5</a:t>
            </a:r>
            <a:endParaRPr lang="uk-UA" altLang="ru-UA"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0536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80FA7-6286-7146-2DB2-6625CC76D4D5}"/>
            </a:ext>
          </a:extLst>
        </p:cNvPr>
        <p:cNvGrpSpPr/>
        <p:nvPr/>
      </p:nvGrpSpPr>
      <p:grpSpPr>
        <a:xfrm>
          <a:off x="0" y="0"/>
          <a:ext cx="0" cy="0"/>
          <a:chOff x="0" y="0"/>
          <a:chExt cx="0" cy="0"/>
        </a:xfrm>
      </p:grpSpPr>
      <p:sp>
        <p:nvSpPr>
          <p:cNvPr id="2" name="Прямоугольник 59">
            <a:extLst>
              <a:ext uri="{FF2B5EF4-FFF2-40B4-BE49-F238E27FC236}">
                <a16:creationId xmlns:a16="http://schemas.microsoft.com/office/drawing/2014/main" id="{F90FF494-6B03-6B3D-7707-BA7526C73391}"/>
              </a:ext>
            </a:extLst>
          </p:cNvPr>
          <p:cNvSpPr/>
          <p:nvPr/>
        </p:nvSpPr>
        <p:spPr>
          <a:xfrm>
            <a:off x="4463657" y="1429078"/>
            <a:ext cx="1244235" cy="1301500"/>
          </a:xfrm>
          <a:prstGeom prst="rect">
            <a:avLst/>
          </a:prstGeom>
          <a:solidFill>
            <a:srgbClr val="1C6DB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UA" dirty="0">
              <a:latin typeface="Calibri" panose="020F0502020204030204" pitchFamily="34" charset="0"/>
              <a:ea typeface="Calibri" panose="020F0502020204030204" pitchFamily="34" charset="0"/>
              <a:cs typeface="Calibri" panose="020F0502020204030204" pitchFamily="34" charset="0"/>
            </a:endParaRPr>
          </a:p>
        </p:txBody>
      </p:sp>
      <p:sp>
        <p:nvSpPr>
          <p:cNvPr id="3" name="TextBox 19">
            <a:extLst>
              <a:ext uri="{FF2B5EF4-FFF2-40B4-BE49-F238E27FC236}">
                <a16:creationId xmlns:a16="http://schemas.microsoft.com/office/drawing/2014/main" id="{11029662-39FE-305A-C99C-51E08E4DE553}"/>
              </a:ext>
            </a:extLst>
          </p:cNvPr>
          <p:cNvSpPr txBox="1">
            <a:spLocks noChangeArrowheads="1"/>
          </p:cNvSpPr>
          <p:nvPr/>
        </p:nvSpPr>
        <p:spPr bwMode="auto">
          <a:xfrm>
            <a:off x="4505007" y="1987209"/>
            <a:ext cx="100515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ru-UA" sz="1100" dirty="0">
                <a:solidFill>
                  <a:schemeClr val="bg1"/>
                </a:solidFill>
                <a:ea typeface="Calibri" panose="020F0502020204030204" pitchFamily="34" charset="0"/>
                <a:cs typeface="Calibri" panose="020F0502020204030204" pitchFamily="34" charset="0"/>
              </a:rPr>
              <a:t>Production and warehouse facilities</a:t>
            </a:r>
            <a:endParaRPr lang="uk-UA" altLang="ru-UA" sz="1100" dirty="0">
              <a:solidFill>
                <a:schemeClr val="bg1"/>
              </a:solidFill>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64857FA4-C992-F1C1-9291-E3B0DF258944}"/>
              </a:ext>
            </a:extLst>
          </p:cNvPr>
          <p:cNvSpPr txBox="1">
            <a:spLocks noChangeArrowheads="1"/>
          </p:cNvSpPr>
          <p:nvPr/>
        </p:nvSpPr>
        <p:spPr bwMode="auto">
          <a:xfrm>
            <a:off x="4535256" y="1402720"/>
            <a:ext cx="944657"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ru-UA" sz="3800" b="1" dirty="0">
                <a:solidFill>
                  <a:schemeClr val="bg1"/>
                </a:solidFill>
                <a:ea typeface="Calibri" panose="020F0502020204030204" pitchFamily="34" charset="0"/>
                <a:cs typeface="Calibri" panose="020F0502020204030204" pitchFamily="34" charset="0"/>
              </a:rPr>
              <a:t>15</a:t>
            </a:r>
            <a:endParaRPr lang="ru-UA" altLang="ru-UA" sz="3800" b="1" dirty="0">
              <a:solidFill>
                <a:schemeClr val="bg1"/>
              </a:solidFill>
              <a:ea typeface="Calibri" panose="020F0502020204030204" pitchFamily="34" charset="0"/>
              <a:cs typeface="Calibri" panose="020F0502020204030204" pitchFamily="34" charset="0"/>
            </a:endParaRPr>
          </a:p>
        </p:txBody>
      </p:sp>
      <p:sp>
        <p:nvSpPr>
          <p:cNvPr id="10" name="TextBox 19">
            <a:extLst>
              <a:ext uri="{FF2B5EF4-FFF2-40B4-BE49-F238E27FC236}">
                <a16:creationId xmlns:a16="http://schemas.microsoft.com/office/drawing/2014/main" id="{B334C3BF-1D48-6456-06BC-5FB83BA59DE7}"/>
              </a:ext>
            </a:extLst>
          </p:cNvPr>
          <p:cNvSpPr txBox="1">
            <a:spLocks noChangeArrowheads="1"/>
          </p:cNvSpPr>
          <p:nvPr/>
        </p:nvSpPr>
        <p:spPr bwMode="auto">
          <a:xfrm>
            <a:off x="10003580" y="2952975"/>
            <a:ext cx="150392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sz="1100" dirty="0">
                <a:solidFill>
                  <a:schemeClr val="bg1"/>
                </a:solidFill>
                <a:ea typeface="Calibri" panose="020F0502020204030204" pitchFamily="34" charset="0"/>
                <a:cs typeface="Calibri" panose="020F0502020204030204" pitchFamily="34" charset="0"/>
              </a:rPr>
              <a:t>construction site according to plan</a:t>
            </a:r>
            <a:endParaRPr lang="uk-UA" altLang="ru-UA" sz="1100" dirty="0">
              <a:solidFill>
                <a:schemeClr val="bg1"/>
              </a:solidFill>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5A1F1682-2D8A-55AE-943B-41AD91782093}"/>
              </a:ext>
            </a:extLst>
          </p:cNvPr>
          <p:cNvSpPr txBox="1">
            <a:spLocks noChangeArrowheads="1"/>
          </p:cNvSpPr>
          <p:nvPr/>
        </p:nvSpPr>
        <p:spPr bwMode="auto">
          <a:xfrm>
            <a:off x="10086700" y="2429202"/>
            <a:ext cx="103028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uk-UA" altLang="ru-UA" sz="3800" b="1" dirty="0">
                <a:solidFill>
                  <a:schemeClr val="bg1"/>
                </a:solidFill>
                <a:ea typeface="Calibri" panose="020F0502020204030204" pitchFamily="34" charset="0"/>
                <a:cs typeface="Calibri" panose="020F0502020204030204" pitchFamily="34" charset="0"/>
              </a:rPr>
              <a:t>30</a:t>
            </a:r>
            <a:endParaRPr lang="ru-UA" altLang="ru-UA" sz="3800" b="1" dirty="0">
              <a:solidFill>
                <a:schemeClr val="bg1"/>
              </a:solidFill>
              <a:ea typeface="Calibri" panose="020F0502020204030204" pitchFamily="34" charset="0"/>
              <a:cs typeface="Calibri" panose="020F0502020204030204" pitchFamily="34" charset="0"/>
            </a:endParaRPr>
          </a:p>
        </p:txBody>
      </p:sp>
      <p:sp>
        <p:nvSpPr>
          <p:cNvPr id="12" name="Прямоугольник 59">
            <a:extLst>
              <a:ext uri="{FF2B5EF4-FFF2-40B4-BE49-F238E27FC236}">
                <a16:creationId xmlns:a16="http://schemas.microsoft.com/office/drawing/2014/main" id="{96C111F0-9139-365D-04D1-45212EB93E46}"/>
              </a:ext>
            </a:extLst>
          </p:cNvPr>
          <p:cNvSpPr/>
          <p:nvPr/>
        </p:nvSpPr>
        <p:spPr>
          <a:xfrm>
            <a:off x="3869002" y="3657569"/>
            <a:ext cx="1348382" cy="1388834"/>
          </a:xfrm>
          <a:prstGeom prst="rect">
            <a:avLst/>
          </a:prstGeom>
          <a:solidFill>
            <a:srgbClr val="1C6DB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UA" dirty="0">
              <a:latin typeface="Calibri" panose="020F0502020204030204" pitchFamily="34" charset="0"/>
              <a:ea typeface="Calibri" panose="020F0502020204030204" pitchFamily="34" charset="0"/>
              <a:cs typeface="Calibri" panose="020F0502020204030204" pitchFamily="34" charset="0"/>
            </a:endParaRPr>
          </a:p>
        </p:txBody>
      </p:sp>
      <p:sp>
        <p:nvSpPr>
          <p:cNvPr id="13" name="TextBox 19">
            <a:extLst>
              <a:ext uri="{FF2B5EF4-FFF2-40B4-BE49-F238E27FC236}">
                <a16:creationId xmlns:a16="http://schemas.microsoft.com/office/drawing/2014/main" id="{FE2E6FB5-CF57-DBAD-EB81-44EB6A3E65BB}"/>
              </a:ext>
            </a:extLst>
          </p:cNvPr>
          <p:cNvSpPr txBox="1">
            <a:spLocks noChangeArrowheads="1"/>
          </p:cNvSpPr>
          <p:nvPr/>
        </p:nvSpPr>
        <p:spPr bwMode="auto">
          <a:xfrm>
            <a:off x="3855953" y="4136542"/>
            <a:ext cx="134838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sz="1100" dirty="0">
                <a:solidFill>
                  <a:schemeClr val="bg1"/>
                </a:solidFill>
                <a:ea typeface="Calibri" panose="020F0502020204030204" pitchFamily="34" charset="0"/>
                <a:cs typeface="Calibri" panose="020F0502020204030204" pitchFamily="34" charset="0"/>
              </a:rPr>
              <a:t>Kilometers of utility networks laid</a:t>
            </a:r>
            <a:endParaRPr lang="uk-UA" altLang="ru-UA" sz="1100" dirty="0">
              <a:solidFill>
                <a:schemeClr val="bg1"/>
              </a:solidFill>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8AED415A-CF00-7456-82E7-24F4B176C5DE}"/>
              </a:ext>
            </a:extLst>
          </p:cNvPr>
          <p:cNvSpPr txBox="1">
            <a:spLocks noChangeArrowheads="1"/>
          </p:cNvSpPr>
          <p:nvPr/>
        </p:nvSpPr>
        <p:spPr bwMode="auto">
          <a:xfrm>
            <a:off x="3539230" y="3583624"/>
            <a:ext cx="1800338"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US" sz="3800" b="1" dirty="0">
                <a:solidFill>
                  <a:schemeClr val="bg1"/>
                </a:solidFill>
                <a:ea typeface="Calibri" panose="020F0502020204030204" pitchFamily="34" charset="0"/>
                <a:cs typeface="Calibri" panose="020F0502020204030204" pitchFamily="34" charset="0"/>
              </a:rPr>
              <a:t>22</a:t>
            </a:r>
            <a:endParaRPr lang="ru-UA" altLang="ru-UA" sz="3800" b="1" dirty="0">
              <a:solidFill>
                <a:schemeClr val="bg1"/>
              </a:solidFill>
              <a:ea typeface="Calibri" panose="020F0502020204030204" pitchFamily="34" charset="0"/>
              <a:cs typeface="Calibri" panose="020F0502020204030204" pitchFamily="34" charset="0"/>
            </a:endParaRPr>
          </a:p>
        </p:txBody>
      </p:sp>
      <p:sp>
        <p:nvSpPr>
          <p:cNvPr id="15" name="Прямоугольник 59">
            <a:extLst>
              <a:ext uri="{FF2B5EF4-FFF2-40B4-BE49-F238E27FC236}">
                <a16:creationId xmlns:a16="http://schemas.microsoft.com/office/drawing/2014/main" id="{A7F4DF0E-997A-22B0-AD86-3FD1967A95C9}"/>
              </a:ext>
            </a:extLst>
          </p:cNvPr>
          <p:cNvSpPr/>
          <p:nvPr/>
        </p:nvSpPr>
        <p:spPr>
          <a:xfrm>
            <a:off x="9438564" y="4583790"/>
            <a:ext cx="1624199" cy="1305737"/>
          </a:xfrm>
          <a:prstGeom prst="rect">
            <a:avLst/>
          </a:prstGeom>
          <a:solidFill>
            <a:srgbClr val="1C6DB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UA" dirty="0">
              <a:latin typeface="Calibri" panose="020F0502020204030204" pitchFamily="34" charset="0"/>
              <a:ea typeface="Calibri" panose="020F0502020204030204" pitchFamily="34" charset="0"/>
              <a:cs typeface="Calibri" panose="020F0502020204030204" pitchFamily="34" charset="0"/>
            </a:endParaRPr>
          </a:p>
        </p:txBody>
      </p:sp>
      <p:sp>
        <p:nvSpPr>
          <p:cNvPr id="16" name="TextBox 19">
            <a:extLst>
              <a:ext uri="{FF2B5EF4-FFF2-40B4-BE49-F238E27FC236}">
                <a16:creationId xmlns:a16="http://schemas.microsoft.com/office/drawing/2014/main" id="{91ECF9AA-46AE-7D18-0953-0F7358DD0037}"/>
              </a:ext>
            </a:extLst>
          </p:cNvPr>
          <p:cNvSpPr txBox="1">
            <a:spLocks noChangeArrowheads="1"/>
          </p:cNvSpPr>
          <p:nvPr/>
        </p:nvSpPr>
        <p:spPr bwMode="auto">
          <a:xfrm>
            <a:off x="9681170" y="5098494"/>
            <a:ext cx="1281414"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sz="1100" dirty="0">
                <a:solidFill>
                  <a:schemeClr val="bg1"/>
                </a:solidFill>
                <a:ea typeface="Calibri" panose="020F0502020204030204" pitchFamily="34" charset="0"/>
                <a:cs typeface="Calibri" panose="020F0502020204030204" pitchFamily="34" charset="0"/>
              </a:rPr>
              <a:t>Asphalt roads and sidewalks were built</a:t>
            </a:r>
            <a:endParaRPr lang="uk-UA" altLang="ru-UA" sz="1100" dirty="0">
              <a:solidFill>
                <a:schemeClr val="bg1"/>
              </a:solidFill>
              <a:ea typeface="Calibri" panose="020F0502020204030204" pitchFamily="34" charset="0"/>
              <a:cs typeface="Calibri" panose="020F0502020204030204" pitchFamily="34" charset="0"/>
            </a:endParaRPr>
          </a:p>
        </p:txBody>
      </p:sp>
      <p:sp>
        <p:nvSpPr>
          <p:cNvPr id="17" name="TextBox 20">
            <a:extLst>
              <a:ext uri="{FF2B5EF4-FFF2-40B4-BE49-F238E27FC236}">
                <a16:creationId xmlns:a16="http://schemas.microsoft.com/office/drawing/2014/main" id="{20000E01-7760-8D3E-7454-CE1DE948870A}"/>
              </a:ext>
            </a:extLst>
          </p:cNvPr>
          <p:cNvSpPr txBox="1">
            <a:spLocks noChangeArrowheads="1"/>
          </p:cNvSpPr>
          <p:nvPr/>
        </p:nvSpPr>
        <p:spPr bwMode="auto">
          <a:xfrm>
            <a:off x="9509778" y="4543389"/>
            <a:ext cx="162419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US" sz="3800" b="1" dirty="0">
                <a:solidFill>
                  <a:schemeClr val="bg1"/>
                </a:solidFill>
                <a:ea typeface="Calibri" panose="020F0502020204030204" pitchFamily="34" charset="0"/>
                <a:cs typeface="Calibri" panose="020F0502020204030204" pitchFamily="34" charset="0"/>
              </a:rPr>
              <a:t>27 000</a:t>
            </a:r>
            <a:endParaRPr lang="ru-UA" altLang="ru-UA" sz="3800" b="1" dirty="0">
              <a:solidFill>
                <a:schemeClr val="bg1"/>
              </a:solidFill>
              <a:ea typeface="Calibri" panose="020F0502020204030204" pitchFamily="34" charset="0"/>
              <a:cs typeface="Calibri" panose="020F0502020204030204" pitchFamily="34" charset="0"/>
            </a:endParaRPr>
          </a:p>
        </p:txBody>
      </p:sp>
      <p:pic>
        <p:nvPicPr>
          <p:cNvPr id="18" name="Рисунок 17">
            <a:extLst>
              <a:ext uri="{FF2B5EF4-FFF2-40B4-BE49-F238E27FC236}">
                <a16:creationId xmlns:a16="http://schemas.microsoft.com/office/drawing/2014/main" id="{06C66926-86D5-4697-95E9-A9346C7FE182}"/>
              </a:ext>
            </a:extLst>
          </p:cNvPr>
          <p:cNvPicPr>
            <a:picLocks noChangeAspect="1"/>
          </p:cNvPicPr>
          <p:nvPr/>
        </p:nvPicPr>
        <p:blipFill>
          <a:blip r:embed="rId3"/>
          <a:srcRect b="53279"/>
          <a:stretch>
            <a:fillRect/>
          </a:stretch>
        </p:blipFill>
        <p:spPr>
          <a:xfrm>
            <a:off x="200991" y="1428807"/>
            <a:ext cx="4077874" cy="1993183"/>
          </a:xfrm>
          <a:prstGeom prst="rect">
            <a:avLst/>
          </a:prstGeom>
        </p:spPr>
      </p:pic>
      <p:pic>
        <p:nvPicPr>
          <p:cNvPr id="23" name="Рисунок 22">
            <a:extLst>
              <a:ext uri="{FF2B5EF4-FFF2-40B4-BE49-F238E27FC236}">
                <a16:creationId xmlns:a16="http://schemas.microsoft.com/office/drawing/2014/main" id="{4E05212B-126A-B247-47C1-7C00BF35E59E}"/>
              </a:ext>
            </a:extLst>
          </p:cNvPr>
          <p:cNvPicPr>
            <a:picLocks noChangeAspect="1"/>
          </p:cNvPicPr>
          <p:nvPr/>
        </p:nvPicPr>
        <p:blipFill>
          <a:blip r:embed="rId3"/>
          <a:srcRect t="52703" r="35067"/>
          <a:stretch>
            <a:fillRect/>
          </a:stretch>
        </p:blipFill>
        <p:spPr>
          <a:xfrm>
            <a:off x="254322" y="3657569"/>
            <a:ext cx="3477300" cy="2649748"/>
          </a:xfrm>
          <a:prstGeom prst="rect">
            <a:avLst/>
          </a:prstGeom>
        </p:spPr>
      </p:pic>
      <p:sp>
        <p:nvSpPr>
          <p:cNvPr id="22" name="TextBox 21">
            <a:extLst>
              <a:ext uri="{FF2B5EF4-FFF2-40B4-BE49-F238E27FC236}">
                <a16:creationId xmlns:a16="http://schemas.microsoft.com/office/drawing/2014/main" id="{F19A2DD1-BE5A-8BD0-97F3-488F6D3E1568}"/>
              </a:ext>
            </a:extLst>
          </p:cNvPr>
          <p:cNvSpPr txBox="1"/>
          <p:nvPr/>
        </p:nvSpPr>
        <p:spPr>
          <a:xfrm>
            <a:off x="254322" y="593374"/>
            <a:ext cx="5126957" cy="523220"/>
          </a:xfrm>
          <a:prstGeom prst="rect">
            <a:avLst/>
          </a:prstGeom>
          <a:noFill/>
        </p:spPr>
        <p:txBody>
          <a:bodyPr wrap="square">
            <a:spAutoFit/>
          </a:bodyPr>
          <a:lstStyle/>
          <a:p>
            <a:r>
              <a:rPr lang="en-US" altLang="ru-RU" sz="2800" kern="0" cap="all" dirty="0">
                <a:solidFill>
                  <a:srgbClr val="004C7E"/>
                </a:solidFill>
                <a:latin typeface="Calibri" panose="020F0502020204030204" pitchFamily="34" charset="0"/>
                <a:ea typeface="Calibri" panose="020F0502020204030204" pitchFamily="34" charset="0"/>
                <a:cs typeface="Calibri" panose="020F0502020204030204" pitchFamily="34" charset="0"/>
              </a:rPr>
              <a:t>OUR ACHIEVEMENTS</a:t>
            </a:r>
            <a:endParaRPr lang="uk-UA" sz="2800" dirty="0">
              <a:solidFill>
                <a:srgbClr val="004C7E"/>
              </a:solidFill>
              <a:latin typeface="Calibri" panose="020F0502020204030204" pitchFamily="34" charset="0"/>
              <a:ea typeface="Calibri" panose="020F0502020204030204" pitchFamily="34" charset="0"/>
              <a:cs typeface="Calibri" panose="020F0502020204030204" pitchFamily="34" charset="0"/>
            </a:endParaRPr>
          </a:p>
        </p:txBody>
      </p:sp>
      <p:sp>
        <p:nvSpPr>
          <p:cNvPr id="33" name="Slide Number Placeholder 7">
            <a:extLst>
              <a:ext uri="{FF2B5EF4-FFF2-40B4-BE49-F238E27FC236}">
                <a16:creationId xmlns:a16="http://schemas.microsoft.com/office/drawing/2014/main" id="{F9BEBE81-0E07-1AE3-3877-AED25493C213}"/>
              </a:ext>
            </a:extLst>
          </p:cNvPr>
          <p:cNvSpPr>
            <a:spLocks noGrp="1"/>
          </p:cNvSpPr>
          <p:nvPr>
            <p:ph type="sldNum" sz="quarter" idx="12"/>
          </p:nvPr>
        </p:nvSpPr>
        <p:spPr>
          <a:xfrm>
            <a:off x="8610600" y="6356350"/>
            <a:ext cx="2743200" cy="365125"/>
          </a:xfrm>
        </p:spPr>
        <p:txBody>
          <a:bodyPr/>
          <a:lstStyle/>
          <a:p>
            <a:fld id="{3CBF6E8D-7A26-42FC-8BAF-59AE138681AF}" type="slidenum">
              <a:rPr lang="en-GB" smtClean="0">
                <a:latin typeface="Calibri" panose="020F0502020204030204" pitchFamily="34" charset="0"/>
                <a:ea typeface="Calibri" panose="020F0502020204030204" pitchFamily="34" charset="0"/>
                <a:cs typeface="Calibri" panose="020F0502020204030204" pitchFamily="34" charset="0"/>
              </a:rPr>
              <a:t>3</a:t>
            </a:fld>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2" name="Picture 4" descr="BILA TSERKVA INDUSTRIAL PARK&#10;&#10;AI-generated content may be incorrect.">
            <a:extLst>
              <a:ext uri="{FF2B5EF4-FFF2-40B4-BE49-F238E27FC236}">
                <a16:creationId xmlns:a16="http://schemas.microsoft.com/office/drawing/2014/main" id="{A361F739-E55C-F9F6-9737-C00829130606}"/>
              </a:ext>
            </a:extLst>
          </p:cNvPr>
          <p:cNvPicPr/>
          <p:nvPr/>
        </p:nvPicPr>
        <p:blipFill>
          <a:blip r:embed="rId4">
            <a:extLst>
              <a:ext uri="{28A0092B-C50C-407E-A947-70E740481C1C}">
                <a14:useLocalDpi xmlns:a14="http://schemas.microsoft.com/office/drawing/2010/main" val="0"/>
              </a:ext>
            </a:extLst>
          </a:blip>
          <a:stretch>
            <a:fillRect/>
          </a:stretch>
        </p:blipFill>
        <p:spPr>
          <a:xfrm>
            <a:off x="9852660" y="285333"/>
            <a:ext cx="1999904" cy="792149"/>
          </a:xfrm>
          <a:prstGeom prst="rect">
            <a:avLst/>
          </a:prstGeom>
        </p:spPr>
      </p:pic>
      <p:sp>
        <p:nvSpPr>
          <p:cNvPr id="43" name="Date Placeholder 5">
            <a:extLst>
              <a:ext uri="{FF2B5EF4-FFF2-40B4-BE49-F238E27FC236}">
                <a16:creationId xmlns:a16="http://schemas.microsoft.com/office/drawing/2014/main" id="{CD984CA4-DABE-ECEB-70FF-017CD1D54672}"/>
              </a:ext>
            </a:extLst>
          </p:cNvPr>
          <p:cNvSpPr txBox="1">
            <a:spLocks/>
          </p:cNvSpPr>
          <p:nvPr/>
        </p:nvSpPr>
        <p:spPr>
          <a:xfrm>
            <a:off x="833029"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3476CA-08BB-495C-8269-C5B494A079ED}" type="datetime1">
              <a:rPr lang="en-GB" smtClean="0">
                <a:latin typeface="Calibri" panose="020F0502020204030204" pitchFamily="34" charset="0"/>
                <a:ea typeface="Calibri" panose="020F0502020204030204" pitchFamily="34" charset="0"/>
                <a:cs typeface="Calibri" panose="020F0502020204030204" pitchFamily="34" charset="0"/>
              </a:rPr>
              <a:pPr/>
              <a:t>16/06/2026</a:t>
            </a:fld>
            <a:endParaRPr lang="en-GB" dirty="0">
              <a:latin typeface="Calibri" panose="020F0502020204030204" pitchFamily="34" charset="0"/>
              <a:ea typeface="Calibri" panose="020F0502020204030204" pitchFamily="34" charset="0"/>
              <a:cs typeface="Calibri" panose="020F0502020204030204" pitchFamily="34" charset="0"/>
            </a:endParaRPr>
          </a:p>
        </p:txBody>
      </p:sp>
      <p:sp>
        <p:nvSpPr>
          <p:cNvPr id="44" name="Footer Placeholder 6">
            <a:extLst>
              <a:ext uri="{FF2B5EF4-FFF2-40B4-BE49-F238E27FC236}">
                <a16:creationId xmlns:a16="http://schemas.microsoft.com/office/drawing/2014/main" id="{65827D41-FB15-AD26-C58C-69D1A45DE250}"/>
              </a:ext>
            </a:extLst>
          </p:cNvPr>
          <p:cNvSpPr txBox="1">
            <a:spLocks/>
          </p:cNvSpPr>
          <p:nvPr/>
        </p:nvSpPr>
        <p:spPr>
          <a:xfrm>
            <a:off x="4033429"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Calibri" panose="020F0502020204030204" pitchFamily="34" charset="0"/>
                <a:ea typeface="Calibri" panose="020F0502020204030204" pitchFamily="34" charset="0"/>
                <a:cs typeface="Calibri" panose="020F0502020204030204" pitchFamily="34" charset="0"/>
              </a:rPr>
              <a:t>Industrial Park Bila Tserkva</a:t>
            </a:r>
          </a:p>
        </p:txBody>
      </p:sp>
      <p:sp>
        <p:nvSpPr>
          <p:cNvPr id="5" name="Прямоугольник 59">
            <a:extLst>
              <a:ext uri="{FF2B5EF4-FFF2-40B4-BE49-F238E27FC236}">
                <a16:creationId xmlns:a16="http://schemas.microsoft.com/office/drawing/2014/main" id="{C8E3421E-CDC9-39E8-BF1A-62B235E91548}"/>
              </a:ext>
            </a:extLst>
          </p:cNvPr>
          <p:cNvSpPr/>
          <p:nvPr/>
        </p:nvSpPr>
        <p:spPr>
          <a:xfrm>
            <a:off x="10186599" y="2568094"/>
            <a:ext cx="1482844" cy="910468"/>
          </a:xfrm>
          <a:prstGeom prst="rect">
            <a:avLst/>
          </a:prstGeom>
          <a:solidFill>
            <a:srgbClr val="1C6DB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UA" dirty="0">
              <a:latin typeface="Calibri" panose="020F0502020204030204" pitchFamily="34" charset="0"/>
              <a:ea typeface="Calibri" panose="020F0502020204030204" pitchFamily="34" charset="0"/>
              <a:cs typeface="Calibri" panose="020F0502020204030204" pitchFamily="34" charset="0"/>
            </a:endParaRPr>
          </a:p>
        </p:txBody>
      </p:sp>
      <p:sp>
        <p:nvSpPr>
          <p:cNvPr id="7" name="TextBox 19">
            <a:extLst>
              <a:ext uri="{FF2B5EF4-FFF2-40B4-BE49-F238E27FC236}">
                <a16:creationId xmlns:a16="http://schemas.microsoft.com/office/drawing/2014/main" id="{19647F2D-67CC-9F9F-FA30-70248F9038BE}"/>
              </a:ext>
            </a:extLst>
          </p:cNvPr>
          <p:cNvSpPr txBox="1">
            <a:spLocks noChangeArrowheads="1"/>
          </p:cNvSpPr>
          <p:nvPr/>
        </p:nvSpPr>
        <p:spPr bwMode="auto">
          <a:xfrm>
            <a:off x="10086700" y="3023328"/>
            <a:ext cx="150392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sz="1100" dirty="0">
                <a:solidFill>
                  <a:schemeClr val="bg1"/>
                </a:solidFill>
                <a:ea typeface="Calibri" panose="020F0502020204030204" pitchFamily="34" charset="0"/>
                <a:cs typeface="Calibri" panose="020F0502020204030204" pitchFamily="34" charset="0"/>
              </a:rPr>
              <a:t>New jobs</a:t>
            </a:r>
            <a:endParaRPr lang="uk-UA" altLang="ru-UA" sz="1100" dirty="0">
              <a:solidFill>
                <a:schemeClr val="bg1"/>
              </a:solidFill>
              <a:ea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0E052A3C-C27F-0AB0-573E-39285819C948}"/>
              </a:ext>
            </a:extLst>
          </p:cNvPr>
          <p:cNvSpPr txBox="1">
            <a:spLocks noChangeArrowheads="1"/>
          </p:cNvSpPr>
          <p:nvPr/>
        </p:nvSpPr>
        <p:spPr bwMode="auto">
          <a:xfrm>
            <a:off x="10323520" y="2451363"/>
            <a:ext cx="103028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ru-UA" sz="3800" b="1" dirty="0">
                <a:solidFill>
                  <a:schemeClr val="bg1"/>
                </a:solidFill>
                <a:ea typeface="Calibri" panose="020F0502020204030204" pitchFamily="34" charset="0"/>
                <a:cs typeface="Calibri" panose="020F0502020204030204" pitchFamily="34" charset="0"/>
              </a:rPr>
              <a:t>690</a:t>
            </a:r>
            <a:endParaRPr lang="ru-UA" altLang="ru-UA" sz="3800" b="1" dirty="0">
              <a:solidFill>
                <a:schemeClr val="bg1"/>
              </a:solidFill>
              <a:ea typeface="Calibri" panose="020F0502020204030204" pitchFamily="34" charset="0"/>
              <a:cs typeface="Calibri" panose="020F0502020204030204" pitchFamily="34" charset="0"/>
            </a:endParaRPr>
          </a:p>
        </p:txBody>
      </p:sp>
      <p:pic>
        <p:nvPicPr>
          <p:cNvPr id="20" name="Рисунок 19">
            <a:extLst>
              <a:ext uri="{FF2B5EF4-FFF2-40B4-BE49-F238E27FC236}">
                <a16:creationId xmlns:a16="http://schemas.microsoft.com/office/drawing/2014/main" id="{F4B0E275-A756-C191-4C75-709A5FD399DE}"/>
              </a:ext>
            </a:extLst>
          </p:cNvPr>
          <p:cNvPicPr>
            <a:picLocks noChangeAspect="1"/>
          </p:cNvPicPr>
          <p:nvPr/>
        </p:nvPicPr>
        <p:blipFill>
          <a:blip r:embed="rId5"/>
          <a:stretch>
            <a:fillRect/>
          </a:stretch>
        </p:blipFill>
        <p:spPr>
          <a:xfrm>
            <a:off x="5402768" y="1582046"/>
            <a:ext cx="4607306" cy="4307481"/>
          </a:xfrm>
          <a:prstGeom prst="rect">
            <a:avLst/>
          </a:prstGeom>
        </p:spPr>
      </p:pic>
    </p:spTree>
    <p:extLst>
      <p:ext uri="{BB962C8B-B14F-4D97-AF65-F5344CB8AC3E}">
        <p14:creationId xmlns:p14="http://schemas.microsoft.com/office/powerpoint/2010/main" val="287864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1E0C2-1D79-2097-4625-11F131AD40B7}"/>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08A188C3-5444-E7FC-B16B-2BFF6BA2D1A6}"/>
              </a:ext>
            </a:extLst>
          </p:cNvPr>
          <p:cNvSpPr txBox="1"/>
          <p:nvPr/>
        </p:nvSpPr>
        <p:spPr>
          <a:xfrm>
            <a:off x="-368533" y="623493"/>
            <a:ext cx="6851342" cy="523733"/>
          </a:xfrm>
          <a:prstGeom prst="rect">
            <a:avLst/>
          </a:prstGeom>
          <a:noFill/>
        </p:spPr>
        <p:txBody>
          <a:bodyPr wrap="square">
            <a:spAutoFit/>
          </a:bodyPr>
          <a:lstStyle/>
          <a:p>
            <a:pPr algn="ctr">
              <a:lnSpc>
                <a:spcPts val="3500"/>
              </a:lnSpc>
              <a:defRPr/>
            </a:pPr>
            <a:r>
              <a:rPr lang="en-US" altLang="ru-RU" sz="2800" kern="0" cap="all" dirty="0">
                <a:solidFill>
                  <a:srgbClr val="004C7E"/>
                </a:solidFill>
                <a:latin typeface="Calibri" panose="020F0502020204030204" pitchFamily="34" charset="0"/>
                <a:ea typeface="Calibri" panose="020F0502020204030204" pitchFamily="34" charset="0"/>
                <a:cs typeface="Calibri" panose="020F0502020204030204" pitchFamily="34" charset="0"/>
              </a:rPr>
              <a:t>LOCATION OF THE INDUSTRIAL PARK</a:t>
            </a:r>
          </a:p>
        </p:txBody>
      </p:sp>
      <p:pic>
        <p:nvPicPr>
          <p:cNvPr id="15" name="Picture 4" descr="BILA TSERKVA INDUSTRIAL PARK&#10;&#10;AI-generated content may be incorrect.">
            <a:extLst>
              <a:ext uri="{FF2B5EF4-FFF2-40B4-BE49-F238E27FC236}">
                <a16:creationId xmlns:a16="http://schemas.microsoft.com/office/drawing/2014/main" id="{09FC57A6-14B2-615D-C2E9-557476B8A402}"/>
              </a:ext>
            </a:extLst>
          </p:cNvPr>
          <p:cNvPicPr/>
          <p:nvPr/>
        </p:nvPicPr>
        <p:blipFill>
          <a:blip r:embed="rId3">
            <a:extLst>
              <a:ext uri="{28A0092B-C50C-407E-A947-70E740481C1C}">
                <a14:useLocalDpi xmlns:a14="http://schemas.microsoft.com/office/drawing/2010/main" val="0"/>
              </a:ext>
            </a:extLst>
          </a:blip>
          <a:stretch>
            <a:fillRect/>
          </a:stretch>
        </p:blipFill>
        <p:spPr>
          <a:xfrm>
            <a:off x="9852660" y="285333"/>
            <a:ext cx="1999904" cy="792149"/>
          </a:xfrm>
          <a:prstGeom prst="rect">
            <a:avLst/>
          </a:prstGeom>
        </p:spPr>
      </p:pic>
      <p:sp>
        <p:nvSpPr>
          <p:cNvPr id="17" name="Date Placeholder 5">
            <a:extLst>
              <a:ext uri="{FF2B5EF4-FFF2-40B4-BE49-F238E27FC236}">
                <a16:creationId xmlns:a16="http://schemas.microsoft.com/office/drawing/2014/main" id="{50B79407-549C-6F10-D8CE-64EBC58280AB}"/>
              </a:ext>
            </a:extLst>
          </p:cNvPr>
          <p:cNvSpPr txBox="1">
            <a:spLocks/>
          </p:cNvSpPr>
          <p:nvPr/>
        </p:nvSpPr>
        <p:spPr>
          <a:xfrm>
            <a:off x="833029"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3476CA-08BB-495C-8269-C5B494A079ED}" type="datetime1">
              <a:rPr lang="en-GB" smtClean="0">
                <a:latin typeface="Calibri" panose="020F0502020204030204" pitchFamily="34" charset="0"/>
                <a:ea typeface="Calibri" panose="020F0502020204030204" pitchFamily="34" charset="0"/>
                <a:cs typeface="Calibri" panose="020F0502020204030204" pitchFamily="34" charset="0"/>
              </a:rPr>
              <a:pPr/>
              <a:t>16/06/2026</a:t>
            </a:fld>
            <a:endParaRPr lang="en-GB" dirty="0">
              <a:latin typeface="Calibri" panose="020F0502020204030204" pitchFamily="34" charset="0"/>
              <a:ea typeface="Calibri" panose="020F0502020204030204" pitchFamily="34" charset="0"/>
              <a:cs typeface="Calibri" panose="020F0502020204030204" pitchFamily="34" charset="0"/>
            </a:endParaRPr>
          </a:p>
        </p:txBody>
      </p:sp>
      <p:sp>
        <p:nvSpPr>
          <p:cNvPr id="18" name="Footer Placeholder 6">
            <a:extLst>
              <a:ext uri="{FF2B5EF4-FFF2-40B4-BE49-F238E27FC236}">
                <a16:creationId xmlns:a16="http://schemas.microsoft.com/office/drawing/2014/main" id="{734D09A5-A36B-E1C4-721B-33B6570699B8}"/>
              </a:ext>
            </a:extLst>
          </p:cNvPr>
          <p:cNvSpPr txBox="1">
            <a:spLocks/>
          </p:cNvSpPr>
          <p:nvPr/>
        </p:nvSpPr>
        <p:spPr>
          <a:xfrm>
            <a:off x="4033429"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Calibri" panose="020F0502020204030204" pitchFamily="34" charset="0"/>
                <a:ea typeface="Calibri" panose="020F0502020204030204" pitchFamily="34" charset="0"/>
                <a:cs typeface="Calibri" panose="020F0502020204030204" pitchFamily="34" charset="0"/>
              </a:rPr>
              <a:t>Industrial Park Bila Tserkva</a:t>
            </a:r>
          </a:p>
        </p:txBody>
      </p:sp>
      <p:pic>
        <p:nvPicPr>
          <p:cNvPr id="24" name="Рисунок 23">
            <a:extLst>
              <a:ext uri="{FF2B5EF4-FFF2-40B4-BE49-F238E27FC236}">
                <a16:creationId xmlns:a16="http://schemas.microsoft.com/office/drawing/2014/main" id="{7C499F0F-B4B0-6A49-88FF-ED0532E2665F}"/>
              </a:ext>
            </a:extLst>
          </p:cNvPr>
          <p:cNvPicPr>
            <a:picLocks noChangeAspect="1"/>
          </p:cNvPicPr>
          <p:nvPr/>
        </p:nvPicPr>
        <p:blipFill>
          <a:blip r:embed="rId4"/>
          <a:srcRect l="24425" t="18924" r="19032" b="9807"/>
          <a:stretch>
            <a:fillRect/>
          </a:stretch>
        </p:blipFill>
        <p:spPr>
          <a:xfrm>
            <a:off x="5780811" y="1342633"/>
            <a:ext cx="6106818" cy="4002315"/>
          </a:xfrm>
          <a:prstGeom prst="rect">
            <a:avLst/>
          </a:prstGeom>
        </p:spPr>
      </p:pic>
      <p:sp>
        <p:nvSpPr>
          <p:cNvPr id="25" name="TextBox 47">
            <a:extLst>
              <a:ext uri="{FF2B5EF4-FFF2-40B4-BE49-F238E27FC236}">
                <a16:creationId xmlns:a16="http://schemas.microsoft.com/office/drawing/2014/main" id="{A6B094DA-953E-B9D4-699F-17DD36B66950}"/>
              </a:ext>
            </a:extLst>
          </p:cNvPr>
          <p:cNvSpPr txBox="1">
            <a:spLocks noChangeArrowheads="1"/>
          </p:cNvSpPr>
          <p:nvPr/>
        </p:nvSpPr>
        <p:spPr bwMode="auto">
          <a:xfrm>
            <a:off x="1033496" y="3869032"/>
            <a:ext cx="385416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spcAft>
                <a:spcPts val="400"/>
              </a:spcAft>
              <a:buNone/>
            </a:pPr>
            <a:r>
              <a:rPr lang="en-US" altLang="ru-UA" sz="1100" dirty="0" err="1">
                <a:ea typeface="Calibri" panose="020F0502020204030204" pitchFamily="34" charset="0"/>
                <a:cs typeface="Calibri" panose="020F0502020204030204" pitchFamily="34" charset="0"/>
              </a:rPr>
              <a:t>Boryspyl</a:t>
            </a:r>
            <a:r>
              <a:rPr lang="en-US" altLang="ru-UA" sz="1100" dirty="0">
                <a:ea typeface="Calibri" panose="020F0502020204030204" pitchFamily="34" charset="0"/>
                <a:cs typeface="Calibri" panose="020F0502020204030204" pitchFamily="34" charset="0"/>
              </a:rPr>
              <a:t> International Airport</a:t>
            </a:r>
            <a:br>
              <a:rPr lang="uk-UA" altLang="ru-UA" sz="1100" dirty="0">
                <a:ea typeface="Calibri" panose="020F0502020204030204" pitchFamily="34" charset="0"/>
                <a:cs typeface="Calibri" panose="020F0502020204030204" pitchFamily="34" charset="0"/>
              </a:rPr>
            </a:br>
            <a:r>
              <a:rPr lang="en-US" altLang="ru-UA" sz="1100" dirty="0" err="1">
                <a:ea typeface="Calibri" panose="020F0502020204030204" pitchFamily="34" charset="0"/>
                <a:cs typeface="Calibri" panose="020F0502020204030204" pitchFamily="34" charset="0"/>
              </a:rPr>
              <a:t>Belotserkva</a:t>
            </a:r>
            <a:r>
              <a:rPr lang="en-US" altLang="ru-UA" sz="1100" dirty="0">
                <a:ea typeface="Calibri" panose="020F0502020204030204" pitchFamily="34" charset="0"/>
                <a:cs typeface="Calibri" panose="020F0502020204030204" pitchFamily="34" charset="0"/>
              </a:rPr>
              <a:t> cargo aviation complex</a:t>
            </a:r>
            <a:endParaRPr lang="en-US" altLang="LID4096" sz="1100" b="1" dirty="0">
              <a:ea typeface="Calibri" panose="020F0502020204030204" pitchFamily="34" charset="0"/>
              <a:cs typeface="Calibri" panose="020F0502020204030204" pitchFamily="34" charset="0"/>
            </a:endParaRPr>
          </a:p>
        </p:txBody>
      </p:sp>
      <p:sp>
        <p:nvSpPr>
          <p:cNvPr id="26" name="TextBox 47">
            <a:extLst>
              <a:ext uri="{FF2B5EF4-FFF2-40B4-BE49-F238E27FC236}">
                <a16:creationId xmlns:a16="http://schemas.microsoft.com/office/drawing/2014/main" id="{8A987727-450B-4F3E-A643-B0D3078373DB}"/>
              </a:ext>
            </a:extLst>
          </p:cNvPr>
          <p:cNvSpPr txBox="1">
            <a:spLocks noChangeArrowheads="1"/>
          </p:cNvSpPr>
          <p:nvPr/>
        </p:nvSpPr>
        <p:spPr bwMode="auto">
          <a:xfrm>
            <a:off x="1130054" y="4869035"/>
            <a:ext cx="3854169" cy="702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spcAft>
                <a:spcPts val="400"/>
              </a:spcAft>
              <a:buNone/>
            </a:pPr>
            <a:r>
              <a:rPr lang="en-US" altLang="ru-UA" sz="1100" dirty="0">
                <a:ea typeface="Calibri" panose="020F0502020204030204" pitchFamily="34" charset="0"/>
                <a:cs typeface="Calibri" panose="020F0502020204030204" pitchFamily="34" charset="0"/>
              </a:rPr>
              <a:t>Labor market:</a:t>
            </a:r>
          </a:p>
          <a:p>
            <a:pPr>
              <a:lnSpc>
                <a:spcPct val="100000"/>
              </a:lnSpc>
              <a:spcBef>
                <a:spcPct val="0"/>
              </a:spcBef>
              <a:spcAft>
                <a:spcPts val="400"/>
              </a:spcAft>
              <a:buNone/>
            </a:pPr>
            <a:r>
              <a:rPr lang="en-US" altLang="ru-UA" sz="1100" dirty="0">
                <a:ea typeface="Calibri" panose="020F0502020204030204" pitchFamily="34" charset="0"/>
                <a:cs typeface="Calibri" panose="020F0502020204030204" pitchFamily="34" charset="0"/>
              </a:rPr>
              <a:t>Population – 310 thousand</a:t>
            </a:r>
          </a:p>
          <a:p>
            <a:pPr>
              <a:lnSpc>
                <a:spcPct val="100000"/>
              </a:lnSpc>
              <a:spcBef>
                <a:spcPct val="0"/>
              </a:spcBef>
              <a:spcAft>
                <a:spcPts val="400"/>
              </a:spcAft>
              <a:buNone/>
            </a:pPr>
            <a:r>
              <a:rPr lang="en-US" altLang="ru-UA" sz="1100" dirty="0">
                <a:ea typeface="Calibri" panose="020F0502020204030204" pitchFamily="34" charset="0"/>
                <a:cs typeface="Calibri" panose="020F0502020204030204" pitchFamily="34" charset="0"/>
              </a:rPr>
              <a:t>Specialists and technicians – 150 thousand</a:t>
            </a:r>
            <a:endParaRPr lang="en-US" altLang="LID4096" sz="1100" b="1" dirty="0">
              <a:ea typeface="Calibri" panose="020F0502020204030204" pitchFamily="34" charset="0"/>
              <a:cs typeface="Calibri" panose="020F0502020204030204" pitchFamily="34" charset="0"/>
            </a:endParaRPr>
          </a:p>
        </p:txBody>
      </p:sp>
      <p:sp>
        <p:nvSpPr>
          <p:cNvPr id="28" name="Freeform 2">
            <a:extLst>
              <a:ext uri="{FF2B5EF4-FFF2-40B4-BE49-F238E27FC236}">
                <a16:creationId xmlns:a16="http://schemas.microsoft.com/office/drawing/2014/main" id="{A5208DBE-5262-36DC-D77B-70296681BD08}"/>
              </a:ext>
            </a:extLst>
          </p:cNvPr>
          <p:cNvSpPr/>
          <p:nvPr/>
        </p:nvSpPr>
        <p:spPr>
          <a:xfrm flipH="1">
            <a:off x="111146" y="1223616"/>
            <a:ext cx="1544309" cy="4930592"/>
          </a:xfrm>
          <a:custGeom>
            <a:avLst/>
            <a:gdLst/>
            <a:ahLst/>
            <a:cxnLst/>
            <a:rect l="l" t="t" r="r" b="b"/>
            <a:pathLst>
              <a:path w="2112211" h="6430509">
                <a:moveTo>
                  <a:pt x="2112210" y="0"/>
                </a:moveTo>
                <a:lnTo>
                  <a:pt x="0" y="0"/>
                </a:lnTo>
                <a:lnTo>
                  <a:pt x="0" y="6430509"/>
                </a:lnTo>
                <a:lnTo>
                  <a:pt x="2112210" y="6430509"/>
                </a:lnTo>
                <a:lnTo>
                  <a:pt x="2112210" y="0"/>
                </a:lnTo>
                <a:close/>
              </a:path>
            </a:pathLst>
          </a:custGeom>
          <a:blipFill>
            <a:blip r:embed="rId5"/>
            <a:stretch>
              <a:fillRect l="-25437" t="-9489" r="-220242" b="-13356"/>
            </a:stretch>
          </a:blipFill>
        </p:spPr>
        <p:txBody>
          <a:bodyPr/>
          <a:lstStyle/>
          <a:p>
            <a:endParaRPr lang="uk-UA"/>
          </a:p>
        </p:txBody>
      </p:sp>
      <p:sp>
        <p:nvSpPr>
          <p:cNvPr id="29" name="TextBox 47">
            <a:extLst>
              <a:ext uri="{FF2B5EF4-FFF2-40B4-BE49-F238E27FC236}">
                <a16:creationId xmlns:a16="http://schemas.microsoft.com/office/drawing/2014/main" id="{4A8499D1-0528-0DBB-9576-42B80FFAE936}"/>
              </a:ext>
            </a:extLst>
          </p:cNvPr>
          <p:cNvSpPr txBox="1">
            <a:spLocks noChangeArrowheads="1"/>
          </p:cNvSpPr>
          <p:nvPr/>
        </p:nvSpPr>
        <p:spPr bwMode="auto">
          <a:xfrm>
            <a:off x="1033496" y="2721705"/>
            <a:ext cx="385416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spcAft>
                <a:spcPts val="400"/>
              </a:spcAft>
              <a:buNone/>
            </a:pPr>
            <a:r>
              <a:rPr lang="en-US" altLang="ru-UA" sz="1100" dirty="0">
                <a:ea typeface="Calibri" panose="020F0502020204030204" pitchFamily="34" charset="0"/>
                <a:cs typeface="Calibri" panose="020F0502020204030204" pitchFamily="34" charset="0"/>
              </a:rPr>
              <a:t>(E95) Helsinki – Kyiv – Alexandroupolis</a:t>
            </a:r>
          </a:p>
          <a:p>
            <a:pPr>
              <a:lnSpc>
                <a:spcPct val="100000"/>
              </a:lnSpc>
              <a:spcBef>
                <a:spcPct val="0"/>
              </a:spcBef>
              <a:spcAft>
                <a:spcPts val="400"/>
              </a:spcAft>
              <a:buNone/>
            </a:pPr>
            <a:r>
              <a:rPr lang="en-US" altLang="ru-UA" sz="1100" dirty="0">
                <a:ea typeface="Calibri" panose="020F0502020204030204" pitchFamily="34" charset="0"/>
                <a:cs typeface="Calibri" panose="020F0502020204030204" pitchFamily="34" charset="0"/>
              </a:rPr>
              <a:t>(P32) </a:t>
            </a:r>
            <a:r>
              <a:rPr lang="en-US" altLang="ru-UA" sz="1100" dirty="0" err="1">
                <a:ea typeface="Calibri" panose="020F0502020204030204" pitchFamily="34" charset="0"/>
                <a:cs typeface="Calibri" panose="020F0502020204030204" pitchFamily="34" charset="0"/>
              </a:rPr>
              <a:t>Kremenets</a:t>
            </a:r>
            <a:r>
              <a:rPr lang="en-US" altLang="ru-UA" sz="1100" dirty="0">
                <a:ea typeface="Calibri" panose="020F0502020204030204" pitchFamily="34" charset="0"/>
                <a:cs typeface="Calibri" panose="020F0502020204030204" pitchFamily="34" charset="0"/>
              </a:rPr>
              <a:t> – Bila Tserkva</a:t>
            </a:r>
          </a:p>
          <a:p>
            <a:pPr>
              <a:lnSpc>
                <a:spcPct val="100000"/>
              </a:lnSpc>
              <a:spcBef>
                <a:spcPct val="0"/>
              </a:spcBef>
              <a:spcAft>
                <a:spcPts val="400"/>
              </a:spcAft>
              <a:buNone/>
            </a:pPr>
            <a:r>
              <a:rPr lang="en-US" altLang="ru-UA" sz="1100" dirty="0">
                <a:ea typeface="Calibri" panose="020F0502020204030204" pitchFamily="34" charset="0"/>
                <a:cs typeface="Calibri" panose="020F0502020204030204" pitchFamily="34" charset="0"/>
              </a:rPr>
              <a:t>(P04) Kyiv – </a:t>
            </a:r>
            <a:r>
              <a:rPr lang="en-US" altLang="ru-UA" sz="1100" dirty="0" err="1">
                <a:ea typeface="Calibri" panose="020F0502020204030204" pitchFamily="34" charset="0"/>
                <a:cs typeface="Calibri" panose="020F0502020204030204" pitchFamily="34" charset="0"/>
              </a:rPr>
              <a:t>Fastiv</a:t>
            </a:r>
            <a:r>
              <a:rPr lang="en-US" altLang="ru-UA" sz="1100" dirty="0">
                <a:ea typeface="Calibri" panose="020F0502020204030204" pitchFamily="34" charset="0"/>
                <a:cs typeface="Calibri" panose="020F0502020204030204" pitchFamily="34" charset="0"/>
              </a:rPr>
              <a:t> – Bila Tserkva </a:t>
            </a:r>
          </a:p>
          <a:p>
            <a:pPr>
              <a:lnSpc>
                <a:spcPct val="100000"/>
              </a:lnSpc>
              <a:spcBef>
                <a:spcPct val="0"/>
              </a:spcBef>
              <a:spcAft>
                <a:spcPts val="400"/>
              </a:spcAft>
              <a:buNone/>
            </a:pPr>
            <a:r>
              <a:rPr lang="en-US" altLang="ru-UA" sz="1100" dirty="0">
                <a:ea typeface="Calibri" panose="020F0502020204030204" pitchFamily="34" charset="0"/>
                <a:cs typeface="Calibri" panose="020F0502020204030204" pitchFamily="34" charset="0"/>
              </a:rPr>
              <a:t>(M05) Kyiv – Odesa</a:t>
            </a:r>
            <a:endParaRPr lang="en-US" altLang="LID4096" sz="1100" b="1" dirty="0">
              <a:solidFill>
                <a:srgbClr val="151616"/>
              </a:solidFill>
              <a:ea typeface="Calibri" panose="020F0502020204030204" pitchFamily="34" charset="0"/>
              <a:cs typeface="Calibri" panose="020F0502020204030204" pitchFamily="34" charset="0"/>
            </a:endParaRPr>
          </a:p>
        </p:txBody>
      </p:sp>
      <p:sp>
        <p:nvSpPr>
          <p:cNvPr id="50" name="TextBox 47">
            <a:extLst>
              <a:ext uri="{FF2B5EF4-FFF2-40B4-BE49-F238E27FC236}">
                <a16:creationId xmlns:a16="http://schemas.microsoft.com/office/drawing/2014/main" id="{7643B840-3531-4F17-D540-068D3A598E9E}"/>
              </a:ext>
            </a:extLst>
          </p:cNvPr>
          <p:cNvSpPr txBox="1">
            <a:spLocks noChangeArrowheads="1"/>
          </p:cNvSpPr>
          <p:nvPr/>
        </p:nvSpPr>
        <p:spPr bwMode="auto">
          <a:xfrm>
            <a:off x="1344476" y="1900493"/>
            <a:ext cx="385416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spcAft>
                <a:spcPts val="400"/>
              </a:spcAft>
              <a:buNone/>
            </a:pPr>
            <a:r>
              <a:rPr lang="en-US" altLang="ru-UA" sz="1100" dirty="0">
                <a:ea typeface="Calibri" panose="020F0502020204030204" pitchFamily="34" charset="0"/>
                <a:cs typeface="Calibri" panose="020F0502020204030204" pitchFamily="34" charset="0"/>
              </a:rPr>
              <a:t>Distance from Kyiv – 75 km</a:t>
            </a:r>
            <a:endParaRPr lang="en-US" altLang="LID4096" sz="1100" b="1" dirty="0">
              <a:ea typeface="Calibri" panose="020F0502020204030204" pitchFamily="34" charset="0"/>
              <a:cs typeface="Calibri" panose="020F0502020204030204" pitchFamily="34" charset="0"/>
            </a:endParaRPr>
          </a:p>
        </p:txBody>
      </p:sp>
      <p:pic>
        <p:nvPicPr>
          <p:cNvPr id="53" name="Рисунок 52">
            <a:extLst>
              <a:ext uri="{FF2B5EF4-FFF2-40B4-BE49-F238E27FC236}">
                <a16:creationId xmlns:a16="http://schemas.microsoft.com/office/drawing/2014/main" id="{CA12040F-36D6-3AFE-62B4-22EDB593858A}"/>
              </a:ext>
            </a:extLst>
          </p:cNvPr>
          <p:cNvPicPr>
            <a:picLocks noChangeAspect="1"/>
          </p:cNvPicPr>
          <p:nvPr/>
        </p:nvPicPr>
        <p:blipFill>
          <a:blip r:embed="rId6"/>
          <a:stretch>
            <a:fillRect/>
          </a:stretch>
        </p:blipFill>
        <p:spPr>
          <a:xfrm>
            <a:off x="3709598" y="3474972"/>
            <a:ext cx="3938366" cy="2907799"/>
          </a:xfrm>
          <a:prstGeom prst="rect">
            <a:avLst/>
          </a:prstGeom>
        </p:spPr>
      </p:pic>
      <p:sp>
        <p:nvSpPr>
          <p:cNvPr id="56" name="Slide Number Placeholder 7">
            <a:extLst>
              <a:ext uri="{FF2B5EF4-FFF2-40B4-BE49-F238E27FC236}">
                <a16:creationId xmlns:a16="http://schemas.microsoft.com/office/drawing/2014/main" id="{8A9769A7-22C4-5CC5-48FA-B52DE998C644}"/>
              </a:ext>
            </a:extLst>
          </p:cNvPr>
          <p:cNvSpPr>
            <a:spLocks noGrp="1"/>
          </p:cNvSpPr>
          <p:nvPr>
            <p:ph type="sldNum" sz="quarter" idx="12"/>
          </p:nvPr>
        </p:nvSpPr>
        <p:spPr>
          <a:xfrm>
            <a:off x="8615771" y="6348822"/>
            <a:ext cx="2743200" cy="365125"/>
          </a:xfrm>
        </p:spPr>
        <p:txBody>
          <a:bodyPr/>
          <a:lstStyle/>
          <a:p>
            <a:fld id="{3CBF6E8D-7A26-42FC-8BAF-59AE138681AF}" type="slidenum">
              <a:rPr lang="en-GB" smtClean="0">
                <a:latin typeface="Calibri" panose="020F0502020204030204" pitchFamily="34" charset="0"/>
                <a:ea typeface="Calibri" panose="020F0502020204030204" pitchFamily="34" charset="0"/>
                <a:cs typeface="Calibri" panose="020F0502020204030204" pitchFamily="34" charset="0"/>
              </a:rPr>
              <a:t>4</a:t>
            </a:fld>
            <a:endParaRPr lang="en-GB"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7700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5">
            <a:extLst>
              <a:ext uri="{FF2B5EF4-FFF2-40B4-BE49-F238E27FC236}">
                <a16:creationId xmlns:a16="http://schemas.microsoft.com/office/drawing/2014/main" id="{47FA4BC6-8AE8-E3D9-8E10-66A586DEF8BC}"/>
              </a:ext>
            </a:extLst>
          </p:cNvPr>
          <p:cNvSpPr>
            <a:spLocks noGrp="1"/>
          </p:cNvSpPr>
          <p:nvPr>
            <p:ph type="sldNum" sz="quarter" idx="12"/>
          </p:nvPr>
        </p:nvSpPr>
        <p:spPr/>
        <p:txBody>
          <a:bodyPr/>
          <a:lstStyle/>
          <a:p>
            <a:fld id="{3CBF6E8D-7A26-42FC-8BAF-59AE138681AF}" type="slidenum">
              <a:rPr lang="en-GB" smtClean="0"/>
              <a:t>5</a:t>
            </a:fld>
            <a:endParaRPr lang="en-GB"/>
          </a:p>
        </p:txBody>
      </p:sp>
      <p:sp>
        <p:nvSpPr>
          <p:cNvPr id="11" name="Прямоугольник 10">
            <a:extLst>
              <a:ext uri="{FF2B5EF4-FFF2-40B4-BE49-F238E27FC236}">
                <a16:creationId xmlns:a16="http://schemas.microsoft.com/office/drawing/2014/main" id="{59F39DCF-8E0E-27EF-261F-15D4CAD85077}"/>
              </a:ext>
            </a:extLst>
          </p:cNvPr>
          <p:cNvSpPr>
            <a:spLocks noChangeArrowheads="1"/>
          </p:cNvSpPr>
          <p:nvPr/>
        </p:nvSpPr>
        <p:spPr bwMode="auto">
          <a:xfrm>
            <a:off x="275616" y="582685"/>
            <a:ext cx="9142224" cy="523733"/>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ts val="3500"/>
              </a:lnSpc>
              <a:defRPr/>
            </a:pPr>
            <a:r>
              <a:rPr lang="en-US" altLang="ru-RU" sz="2800" kern="0" cap="all" dirty="0">
                <a:solidFill>
                  <a:srgbClr val="004C7E"/>
                </a:solidFill>
                <a:ea typeface="Calibri" panose="020F0502020204030204" pitchFamily="34" charset="0"/>
                <a:cs typeface="Calibri" panose="020F0502020204030204" pitchFamily="34" charset="0"/>
              </a:rPr>
              <a:t>INDUSTRIAL PARK PLAN</a:t>
            </a:r>
            <a:endParaRPr lang="uk-UA" altLang="ru-RU" sz="2800" kern="0" cap="all" dirty="0">
              <a:solidFill>
                <a:srgbClr val="004C7E"/>
              </a:solidFill>
              <a:ea typeface="Calibri" panose="020F0502020204030204" pitchFamily="34" charset="0"/>
              <a:cs typeface="Calibri" panose="020F0502020204030204" pitchFamily="34" charset="0"/>
            </a:endParaRPr>
          </a:p>
        </p:txBody>
      </p:sp>
      <p:pic>
        <p:nvPicPr>
          <p:cNvPr id="23" name="Picture 4" descr="BILA TSERKVA INDUSTRIAL PARK&#10;&#10;AI-generated content may be incorrect.">
            <a:extLst>
              <a:ext uri="{FF2B5EF4-FFF2-40B4-BE49-F238E27FC236}">
                <a16:creationId xmlns:a16="http://schemas.microsoft.com/office/drawing/2014/main" id="{AE0175FC-CC2D-E138-87CD-FCAF95508E1B}"/>
              </a:ext>
            </a:extLst>
          </p:cNvPr>
          <p:cNvPicPr/>
          <p:nvPr/>
        </p:nvPicPr>
        <p:blipFill>
          <a:blip r:embed="rId2">
            <a:extLst>
              <a:ext uri="{28A0092B-C50C-407E-A947-70E740481C1C}">
                <a14:useLocalDpi xmlns:a14="http://schemas.microsoft.com/office/drawing/2010/main" val="0"/>
              </a:ext>
            </a:extLst>
          </a:blip>
          <a:stretch>
            <a:fillRect/>
          </a:stretch>
        </p:blipFill>
        <p:spPr>
          <a:xfrm>
            <a:off x="9852660" y="285333"/>
            <a:ext cx="1999904" cy="792149"/>
          </a:xfrm>
          <a:prstGeom prst="rect">
            <a:avLst/>
          </a:prstGeom>
        </p:spPr>
      </p:pic>
      <p:sp>
        <p:nvSpPr>
          <p:cNvPr id="24" name="Date Placeholder 5">
            <a:extLst>
              <a:ext uri="{FF2B5EF4-FFF2-40B4-BE49-F238E27FC236}">
                <a16:creationId xmlns:a16="http://schemas.microsoft.com/office/drawing/2014/main" id="{E43134B2-8C01-AA3E-A219-C82FFEEFF904}"/>
              </a:ext>
            </a:extLst>
          </p:cNvPr>
          <p:cNvSpPr txBox="1">
            <a:spLocks/>
          </p:cNvSpPr>
          <p:nvPr/>
        </p:nvSpPr>
        <p:spPr>
          <a:xfrm>
            <a:off x="838200" y="632855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3476CA-08BB-495C-8269-C5B494A079ED}" type="datetime1">
              <a:rPr lang="en-GB" smtClean="0">
                <a:latin typeface="Calibri" panose="020F0502020204030204" pitchFamily="34" charset="0"/>
                <a:ea typeface="Calibri" panose="020F0502020204030204" pitchFamily="34" charset="0"/>
                <a:cs typeface="Calibri" panose="020F0502020204030204" pitchFamily="34" charset="0"/>
              </a:rPr>
              <a:pPr/>
              <a:t>16/06/2026</a:t>
            </a:fld>
            <a:endParaRPr lang="en-GB" dirty="0">
              <a:latin typeface="Calibri" panose="020F0502020204030204" pitchFamily="34" charset="0"/>
              <a:ea typeface="Calibri" panose="020F0502020204030204" pitchFamily="34" charset="0"/>
              <a:cs typeface="Calibri" panose="020F0502020204030204" pitchFamily="34" charset="0"/>
            </a:endParaRPr>
          </a:p>
        </p:txBody>
      </p:sp>
      <p:sp>
        <p:nvSpPr>
          <p:cNvPr id="25" name="Footer Placeholder 6">
            <a:extLst>
              <a:ext uri="{FF2B5EF4-FFF2-40B4-BE49-F238E27FC236}">
                <a16:creationId xmlns:a16="http://schemas.microsoft.com/office/drawing/2014/main" id="{86DB5F49-24A7-DF3B-C8AD-18703E4A8C74}"/>
              </a:ext>
            </a:extLst>
          </p:cNvPr>
          <p:cNvSpPr txBox="1">
            <a:spLocks/>
          </p:cNvSpPr>
          <p:nvPr/>
        </p:nvSpPr>
        <p:spPr>
          <a:xfrm>
            <a:off x="4033429"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Calibri" panose="020F0502020204030204" pitchFamily="34" charset="0"/>
                <a:ea typeface="Calibri" panose="020F0502020204030204" pitchFamily="34" charset="0"/>
                <a:cs typeface="Calibri" panose="020F0502020204030204" pitchFamily="34" charset="0"/>
              </a:rPr>
              <a:t>Industrial Park Bila Tserkva</a:t>
            </a:r>
          </a:p>
        </p:txBody>
      </p:sp>
      <p:pic>
        <p:nvPicPr>
          <p:cNvPr id="26" name="Рисунок 27">
            <a:extLst>
              <a:ext uri="{FF2B5EF4-FFF2-40B4-BE49-F238E27FC236}">
                <a16:creationId xmlns:a16="http://schemas.microsoft.com/office/drawing/2014/main" id="{81877526-026F-7451-34C6-92F61338C4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725614"/>
            <a:ext cx="498475"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47">
            <a:extLst>
              <a:ext uri="{FF2B5EF4-FFF2-40B4-BE49-F238E27FC236}">
                <a16:creationId xmlns:a16="http://schemas.microsoft.com/office/drawing/2014/main" id="{4CFFCBCF-87B0-735E-5A58-40B2F64DA07C}"/>
              </a:ext>
            </a:extLst>
          </p:cNvPr>
          <p:cNvSpPr txBox="1">
            <a:spLocks noChangeArrowheads="1"/>
          </p:cNvSpPr>
          <p:nvPr/>
        </p:nvSpPr>
        <p:spPr bwMode="auto">
          <a:xfrm>
            <a:off x="1417744" y="4844753"/>
            <a:ext cx="2300286" cy="119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spcAft>
                <a:spcPts val="500"/>
              </a:spcAft>
              <a:buNone/>
            </a:pPr>
            <a:endParaRPr lang="en-US" altLang="ru-UA" sz="1100" dirty="0">
              <a:solidFill>
                <a:srgbClr val="63757F"/>
              </a:solidFill>
              <a:ea typeface="Calibri" panose="020F0502020204030204" pitchFamily="34" charset="0"/>
              <a:cs typeface="Calibri" panose="020F0502020204030204" pitchFamily="34" charset="0"/>
            </a:endParaRPr>
          </a:p>
          <a:p>
            <a:pPr>
              <a:lnSpc>
                <a:spcPct val="100000"/>
              </a:lnSpc>
              <a:spcBef>
                <a:spcPct val="0"/>
              </a:spcBef>
              <a:spcAft>
                <a:spcPts val="500"/>
              </a:spcAft>
              <a:buNone/>
            </a:pPr>
            <a:r>
              <a:rPr lang="en-US" altLang="ru-UA" sz="1100" dirty="0">
                <a:solidFill>
                  <a:srgbClr val="63757F"/>
                </a:solidFill>
                <a:ea typeface="Calibri" panose="020F0502020204030204" pitchFamily="34" charset="0"/>
                <a:cs typeface="Calibri" panose="020F0502020204030204" pitchFamily="34" charset="0"/>
              </a:rPr>
              <a:t>Power: </a:t>
            </a:r>
            <a:r>
              <a:rPr lang="en-US" altLang="ru-UA" sz="1100" b="1" dirty="0">
                <a:ea typeface="Calibri" panose="020F0502020204030204" pitchFamily="34" charset="0"/>
                <a:cs typeface="Calibri" panose="020F0502020204030204" pitchFamily="34" charset="0"/>
              </a:rPr>
              <a:t>8 MW</a:t>
            </a:r>
          </a:p>
          <a:p>
            <a:pPr>
              <a:lnSpc>
                <a:spcPct val="100000"/>
              </a:lnSpc>
              <a:spcBef>
                <a:spcPct val="0"/>
              </a:spcBef>
              <a:spcAft>
                <a:spcPts val="500"/>
              </a:spcAft>
              <a:buNone/>
            </a:pPr>
            <a:r>
              <a:rPr lang="en-US" altLang="ru-UA" sz="1100" dirty="0">
                <a:solidFill>
                  <a:srgbClr val="63757F"/>
                </a:solidFill>
                <a:ea typeface="Calibri" panose="020F0502020204030204" pitchFamily="34" charset="0"/>
                <a:cs typeface="Calibri" panose="020F0502020204030204" pitchFamily="34" charset="0"/>
              </a:rPr>
              <a:t>Voltage: </a:t>
            </a:r>
            <a:r>
              <a:rPr lang="en-US" altLang="ru-UA" sz="1100" b="1" dirty="0">
                <a:ea typeface="Calibri" panose="020F0502020204030204" pitchFamily="34" charset="0"/>
                <a:cs typeface="Calibri" panose="020F0502020204030204" pitchFamily="34" charset="0"/>
              </a:rPr>
              <a:t>10 kV; </a:t>
            </a:r>
          </a:p>
          <a:p>
            <a:pPr>
              <a:lnSpc>
                <a:spcPct val="100000"/>
              </a:lnSpc>
              <a:spcBef>
                <a:spcPct val="0"/>
              </a:spcBef>
              <a:spcAft>
                <a:spcPts val="500"/>
              </a:spcAft>
              <a:buNone/>
            </a:pPr>
            <a:r>
              <a:rPr lang="en-US" altLang="ru-UA" sz="1100" dirty="0">
                <a:solidFill>
                  <a:srgbClr val="63757F"/>
                </a:solidFill>
                <a:ea typeface="Calibri" panose="020F0502020204030204" pitchFamily="34" charset="0"/>
                <a:cs typeface="Calibri" panose="020F0502020204030204" pitchFamily="34" charset="0"/>
              </a:rPr>
              <a:t>Distance: </a:t>
            </a:r>
            <a:r>
              <a:rPr lang="en-US" altLang="ru-UA" sz="1100" b="1" dirty="0">
                <a:ea typeface="Calibri" panose="020F0502020204030204" pitchFamily="34" charset="0"/>
                <a:cs typeface="Calibri" panose="020F0502020204030204" pitchFamily="34" charset="0"/>
              </a:rPr>
              <a:t>0 m; </a:t>
            </a:r>
          </a:p>
          <a:p>
            <a:pPr>
              <a:lnSpc>
                <a:spcPct val="100000"/>
              </a:lnSpc>
              <a:spcBef>
                <a:spcPct val="0"/>
              </a:spcBef>
              <a:spcAft>
                <a:spcPts val="500"/>
              </a:spcAft>
              <a:buNone/>
            </a:pPr>
            <a:r>
              <a:rPr lang="en-US" altLang="ru-UA" sz="1100" dirty="0">
                <a:solidFill>
                  <a:srgbClr val="63757F"/>
                </a:solidFill>
                <a:ea typeface="Calibri" panose="020F0502020204030204" pitchFamily="34" charset="0"/>
                <a:cs typeface="Calibri" panose="020F0502020204030204" pitchFamily="34" charset="0"/>
              </a:rPr>
              <a:t>Additional power: </a:t>
            </a:r>
            <a:r>
              <a:rPr lang="en-US" altLang="ru-UA" sz="1100" b="1" dirty="0">
                <a:ea typeface="Calibri" panose="020F0502020204030204" pitchFamily="34" charset="0"/>
                <a:cs typeface="Calibri" panose="020F0502020204030204" pitchFamily="34" charset="0"/>
              </a:rPr>
              <a:t>10 MW*.</a:t>
            </a:r>
            <a:endParaRPr lang="en-US" altLang="LID4096" sz="1100" b="1" dirty="0">
              <a:ea typeface="Calibri" panose="020F0502020204030204" pitchFamily="34" charset="0"/>
              <a:cs typeface="Calibri" panose="020F0502020204030204" pitchFamily="34" charset="0"/>
            </a:endParaRPr>
          </a:p>
        </p:txBody>
      </p:sp>
      <p:sp>
        <p:nvSpPr>
          <p:cNvPr id="28" name="TextBox 32">
            <a:extLst>
              <a:ext uri="{FF2B5EF4-FFF2-40B4-BE49-F238E27FC236}">
                <a16:creationId xmlns:a16="http://schemas.microsoft.com/office/drawing/2014/main" id="{2D826D5C-274D-8BF3-2AD2-240543445F46}"/>
              </a:ext>
            </a:extLst>
          </p:cNvPr>
          <p:cNvSpPr txBox="1">
            <a:spLocks noChangeArrowheads="1"/>
          </p:cNvSpPr>
          <p:nvPr/>
        </p:nvSpPr>
        <p:spPr bwMode="auto">
          <a:xfrm>
            <a:off x="1417744" y="4762017"/>
            <a:ext cx="107112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LID4096" sz="1700" b="1" dirty="0">
                <a:solidFill>
                  <a:srgbClr val="004C7E"/>
                </a:solidFill>
                <a:ea typeface="Calibri" panose="020F0502020204030204" pitchFamily="34" charset="0"/>
                <a:cs typeface="Calibri" panose="020F0502020204030204" pitchFamily="34" charset="0"/>
              </a:rPr>
              <a:t>Electricity</a:t>
            </a:r>
            <a:endParaRPr lang="uk-UA" altLang="LID4096" sz="1700" b="1" dirty="0">
              <a:solidFill>
                <a:srgbClr val="004C7E"/>
              </a:solidFill>
              <a:ea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3A6F9738-AD55-A455-55B0-F56682919172}"/>
              </a:ext>
            </a:extLst>
          </p:cNvPr>
          <p:cNvSpPr txBox="1"/>
          <p:nvPr/>
        </p:nvSpPr>
        <p:spPr>
          <a:xfrm>
            <a:off x="959973" y="6033083"/>
            <a:ext cx="5791682" cy="230832"/>
          </a:xfrm>
          <a:prstGeom prst="rect">
            <a:avLst/>
          </a:prstGeom>
          <a:noFill/>
        </p:spPr>
        <p:txBody>
          <a:bodyPr wrap="square" rtlCol="0">
            <a:spAutoFit/>
          </a:bodyPr>
          <a:lstStyle/>
          <a:p>
            <a:r>
              <a:rPr lang="uk-UA" sz="900" dirty="0">
                <a:solidFill>
                  <a:srgbClr val="61757F"/>
                </a:solidFill>
                <a:latin typeface="Kievit Pro "/>
              </a:rPr>
              <a:t>*</a:t>
            </a:r>
            <a:r>
              <a:rPr lang="en-US" sz="900" dirty="0">
                <a:solidFill>
                  <a:srgbClr val="61757F"/>
                </a:solidFill>
                <a:latin typeface="Kievit Pro "/>
              </a:rPr>
              <a:t>Status: technical conditions received; design developed; materials partially ordered.​</a:t>
            </a:r>
            <a:endParaRPr lang="en-UA" sz="900" dirty="0">
              <a:solidFill>
                <a:srgbClr val="61757F"/>
              </a:solidFill>
              <a:latin typeface="Kievit Pro "/>
            </a:endParaRPr>
          </a:p>
        </p:txBody>
      </p:sp>
      <p:pic>
        <p:nvPicPr>
          <p:cNvPr id="30" name="Рисунок 55">
            <a:extLst>
              <a:ext uri="{FF2B5EF4-FFF2-40B4-BE49-F238E27FC236}">
                <a16:creationId xmlns:a16="http://schemas.microsoft.com/office/drawing/2014/main" id="{B56FDA6A-4D24-364E-0160-6AC0BC5B7A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8680" y="4758948"/>
            <a:ext cx="496887"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5">
            <a:extLst>
              <a:ext uri="{FF2B5EF4-FFF2-40B4-BE49-F238E27FC236}">
                <a16:creationId xmlns:a16="http://schemas.microsoft.com/office/drawing/2014/main" id="{C57C20A8-93B6-3F62-3F02-FFA4BD626AA7}"/>
              </a:ext>
            </a:extLst>
          </p:cNvPr>
          <p:cNvSpPr txBox="1">
            <a:spLocks noChangeArrowheads="1"/>
          </p:cNvSpPr>
          <p:nvPr/>
        </p:nvSpPr>
        <p:spPr bwMode="auto">
          <a:xfrm>
            <a:off x="4263274" y="5033740"/>
            <a:ext cx="2231899" cy="728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UA"/>
            </a:defPPr>
            <a:lvl1pPr>
              <a:lnSpc>
                <a:spcPct val="100000"/>
              </a:lnSpc>
              <a:spcBef>
                <a:spcPct val="0"/>
              </a:spcBef>
              <a:spcAft>
                <a:spcPts val="400"/>
              </a:spcAft>
              <a:buFont typeface="Arial" panose="020B0604020202020204" pitchFamily="34" charset="0"/>
              <a:buNone/>
              <a:defRPr sz="1300">
                <a:solidFill>
                  <a:srgbClr val="001330"/>
                </a:solidFill>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lnSpc>
                <a:spcPct val="100000"/>
              </a:lnSpc>
              <a:spcBef>
                <a:spcPct val="0"/>
              </a:spcBef>
              <a:spcAft>
                <a:spcPts val="500"/>
              </a:spcAft>
              <a:buNone/>
            </a:pPr>
            <a:r>
              <a:rPr lang="en-US" altLang="ru-UA" sz="1100" dirty="0">
                <a:solidFill>
                  <a:srgbClr val="63757F"/>
                </a:solidFill>
                <a:latin typeface="Calibri" panose="020F0502020204030204" pitchFamily="34" charset="0"/>
                <a:ea typeface="Calibri" panose="020F0502020204030204" pitchFamily="34" charset="0"/>
                <a:cs typeface="Calibri" panose="020F0502020204030204" pitchFamily="34" charset="0"/>
              </a:rPr>
              <a:t>Capacity: </a:t>
            </a:r>
            <a:r>
              <a:rPr lang="en-US" altLang="ru-UA" sz="1100" b="1" dirty="0">
                <a:solidFill>
                  <a:schemeClr val="tx1"/>
                </a:solidFill>
                <a:latin typeface="Calibri" panose="020F0502020204030204" pitchFamily="34" charset="0"/>
                <a:ea typeface="Calibri" panose="020F0502020204030204" pitchFamily="34" charset="0"/>
                <a:cs typeface="Calibri" panose="020F0502020204030204" pitchFamily="34" charset="0"/>
              </a:rPr>
              <a:t>8,400 m³/h; </a:t>
            </a:r>
          </a:p>
          <a:p>
            <a:pPr>
              <a:lnSpc>
                <a:spcPct val="100000"/>
              </a:lnSpc>
              <a:spcBef>
                <a:spcPct val="0"/>
              </a:spcBef>
              <a:spcAft>
                <a:spcPts val="500"/>
              </a:spcAft>
              <a:buNone/>
            </a:pPr>
            <a:r>
              <a:rPr lang="en-US" altLang="ru-UA" sz="1100" dirty="0">
                <a:solidFill>
                  <a:srgbClr val="63757F"/>
                </a:solidFill>
                <a:latin typeface="Calibri" panose="020F0502020204030204" pitchFamily="34" charset="0"/>
                <a:ea typeface="Calibri" panose="020F0502020204030204" pitchFamily="34" charset="0"/>
                <a:cs typeface="Calibri" panose="020F0502020204030204" pitchFamily="34" charset="0"/>
              </a:rPr>
              <a:t>Distance: </a:t>
            </a:r>
            <a:r>
              <a:rPr lang="en-US" altLang="ru-UA" sz="1100" b="1" dirty="0">
                <a:solidFill>
                  <a:schemeClr val="tx1"/>
                </a:solidFill>
                <a:latin typeface="Calibri" panose="020F0502020204030204" pitchFamily="34" charset="0"/>
                <a:ea typeface="Calibri" panose="020F0502020204030204" pitchFamily="34" charset="0"/>
                <a:cs typeface="Calibri" panose="020F0502020204030204" pitchFamily="34" charset="0"/>
              </a:rPr>
              <a:t>0 m; </a:t>
            </a:r>
          </a:p>
          <a:p>
            <a:pPr>
              <a:lnSpc>
                <a:spcPct val="100000"/>
              </a:lnSpc>
              <a:spcBef>
                <a:spcPct val="0"/>
              </a:spcBef>
              <a:spcAft>
                <a:spcPts val="500"/>
              </a:spcAft>
              <a:buNone/>
            </a:pPr>
            <a:r>
              <a:rPr lang="en-US" altLang="ru-UA" sz="1100" dirty="0">
                <a:solidFill>
                  <a:srgbClr val="63757F"/>
                </a:solidFill>
                <a:latin typeface="Calibri" panose="020F0502020204030204" pitchFamily="34" charset="0"/>
                <a:ea typeface="Calibri" panose="020F0502020204030204" pitchFamily="34" charset="0"/>
                <a:cs typeface="Calibri" panose="020F0502020204030204" pitchFamily="34" charset="0"/>
              </a:rPr>
              <a:t>Pipe diameter: </a:t>
            </a:r>
            <a:r>
              <a:rPr lang="en-US" altLang="ru-UA" sz="1100" b="1" dirty="0">
                <a:solidFill>
                  <a:schemeClr val="tx1"/>
                </a:solidFill>
                <a:latin typeface="Calibri" panose="020F0502020204030204" pitchFamily="34" charset="0"/>
                <a:ea typeface="Calibri" panose="020F0502020204030204" pitchFamily="34" charset="0"/>
                <a:cs typeface="Calibri" panose="020F0502020204030204" pitchFamily="34" charset="0"/>
              </a:rPr>
              <a:t>310 mm.</a:t>
            </a:r>
          </a:p>
        </p:txBody>
      </p:sp>
      <p:sp>
        <p:nvSpPr>
          <p:cNvPr id="32" name="TextBox 32">
            <a:extLst>
              <a:ext uri="{FF2B5EF4-FFF2-40B4-BE49-F238E27FC236}">
                <a16:creationId xmlns:a16="http://schemas.microsoft.com/office/drawing/2014/main" id="{A2DC0872-B301-7EB5-E6B1-03D409E8456A}"/>
              </a:ext>
            </a:extLst>
          </p:cNvPr>
          <p:cNvSpPr txBox="1">
            <a:spLocks noChangeArrowheads="1"/>
          </p:cNvSpPr>
          <p:nvPr/>
        </p:nvSpPr>
        <p:spPr bwMode="auto">
          <a:xfrm>
            <a:off x="4263274" y="4755249"/>
            <a:ext cx="518091"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LID4096" sz="1700" b="1" dirty="0">
                <a:solidFill>
                  <a:srgbClr val="004C7E"/>
                </a:solidFill>
                <a:ea typeface="Calibri" panose="020F0502020204030204" pitchFamily="34" charset="0"/>
                <a:cs typeface="Calibri" panose="020F0502020204030204" pitchFamily="34" charset="0"/>
              </a:rPr>
              <a:t>Gas</a:t>
            </a:r>
          </a:p>
        </p:txBody>
      </p:sp>
      <p:pic>
        <p:nvPicPr>
          <p:cNvPr id="33" name="Рисунок 29">
            <a:extLst>
              <a:ext uri="{FF2B5EF4-FFF2-40B4-BE49-F238E27FC236}">
                <a16:creationId xmlns:a16="http://schemas.microsoft.com/office/drawing/2014/main" id="{75B5BAA8-1ACF-35A2-0D8D-ACFD180E4A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7544" y="4749993"/>
            <a:ext cx="49688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5">
            <a:extLst>
              <a:ext uri="{FF2B5EF4-FFF2-40B4-BE49-F238E27FC236}">
                <a16:creationId xmlns:a16="http://schemas.microsoft.com/office/drawing/2014/main" id="{ACF740E7-3487-AB48-671C-D27D6A7C34BA}"/>
              </a:ext>
            </a:extLst>
          </p:cNvPr>
          <p:cNvSpPr txBox="1">
            <a:spLocks noChangeArrowheads="1"/>
          </p:cNvSpPr>
          <p:nvPr/>
        </p:nvSpPr>
        <p:spPr bwMode="auto">
          <a:xfrm>
            <a:off x="6716317" y="5042317"/>
            <a:ext cx="2300287" cy="728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UA"/>
            </a:defPPr>
            <a:lvl1pPr>
              <a:lnSpc>
                <a:spcPct val="100000"/>
              </a:lnSpc>
              <a:spcBef>
                <a:spcPct val="0"/>
              </a:spcBef>
              <a:spcAft>
                <a:spcPts val="400"/>
              </a:spcAft>
              <a:buFont typeface="Arial" panose="020B0604020202020204" pitchFamily="34" charset="0"/>
              <a:buNone/>
              <a:defRPr sz="1300">
                <a:solidFill>
                  <a:srgbClr val="001330"/>
                </a:solidFill>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spcAft>
                <a:spcPts val="500"/>
              </a:spcAft>
            </a:pPr>
            <a:r>
              <a:rPr lang="en-US" altLang="ru-UA" sz="1100" dirty="0">
                <a:solidFill>
                  <a:srgbClr val="63757F"/>
                </a:solidFill>
                <a:latin typeface="Calibri" panose="020F0502020204030204" pitchFamily="34" charset="0"/>
                <a:ea typeface="Calibri" panose="020F0502020204030204" pitchFamily="34" charset="0"/>
                <a:cs typeface="Calibri" panose="020F0502020204030204" pitchFamily="34" charset="0"/>
              </a:rPr>
              <a:t>Capacity: </a:t>
            </a:r>
            <a:r>
              <a:rPr lang="en-US" altLang="ru-UA" sz="1100" b="1" dirty="0">
                <a:solidFill>
                  <a:schemeClr val="tx1"/>
                </a:solidFill>
                <a:latin typeface="Calibri" panose="020F0502020204030204" pitchFamily="34" charset="0"/>
                <a:ea typeface="Calibri" panose="020F0502020204030204" pitchFamily="34" charset="0"/>
                <a:cs typeface="Calibri" panose="020F0502020204030204" pitchFamily="34" charset="0"/>
              </a:rPr>
              <a:t>1,300 m³ /day; </a:t>
            </a:r>
          </a:p>
          <a:p>
            <a:pPr>
              <a:spcAft>
                <a:spcPts val="500"/>
              </a:spcAft>
            </a:pPr>
            <a:r>
              <a:rPr lang="en-US" altLang="ru-UA" sz="1100" dirty="0">
                <a:solidFill>
                  <a:srgbClr val="63757F"/>
                </a:solidFill>
                <a:latin typeface="Calibri" panose="020F0502020204030204" pitchFamily="34" charset="0"/>
                <a:ea typeface="Calibri" panose="020F0502020204030204" pitchFamily="34" charset="0"/>
                <a:cs typeface="Calibri" panose="020F0502020204030204" pitchFamily="34" charset="0"/>
              </a:rPr>
              <a:t>Distance: </a:t>
            </a:r>
            <a:r>
              <a:rPr lang="en-US" altLang="ru-UA" sz="1100" b="1" dirty="0">
                <a:solidFill>
                  <a:schemeClr val="tx1"/>
                </a:solidFill>
                <a:latin typeface="Calibri" panose="020F0502020204030204" pitchFamily="34" charset="0"/>
                <a:ea typeface="Calibri" panose="020F0502020204030204" pitchFamily="34" charset="0"/>
                <a:cs typeface="Calibri" panose="020F0502020204030204" pitchFamily="34" charset="0"/>
              </a:rPr>
              <a:t>0 m; </a:t>
            </a:r>
          </a:p>
          <a:p>
            <a:pPr>
              <a:spcAft>
                <a:spcPts val="500"/>
              </a:spcAft>
            </a:pPr>
            <a:r>
              <a:rPr lang="en-US" altLang="ru-UA" sz="1100" dirty="0">
                <a:solidFill>
                  <a:srgbClr val="63757F"/>
                </a:solidFill>
                <a:latin typeface="Calibri" panose="020F0502020204030204" pitchFamily="34" charset="0"/>
                <a:ea typeface="Calibri" panose="020F0502020204030204" pitchFamily="34" charset="0"/>
                <a:cs typeface="Calibri" panose="020F0502020204030204" pitchFamily="34" charset="0"/>
              </a:rPr>
              <a:t>Pipe diameter: </a:t>
            </a:r>
            <a:r>
              <a:rPr lang="en-US" altLang="ru-UA" sz="1100" b="1" dirty="0">
                <a:solidFill>
                  <a:schemeClr val="tx1"/>
                </a:solidFill>
                <a:latin typeface="Calibri" panose="020F0502020204030204" pitchFamily="34" charset="0"/>
                <a:ea typeface="Calibri" panose="020F0502020204030204" pitchFamily="34" charset="0"/>
                <a:cs typeface="Calibri" panose="020F0502020204030204" pitchFamily="34" charset="0"/>
              </a:rPr>
              <a:t>2x160 mm.</a:t>
            </a:r>
            <a:endParaRPr lang="en-US" altLang="LID4096" sz="11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5" name="TextBox 32">
            <a:extLst>
              <a:ext uri="{FF2B5EF4-FFF2-40B4-BE49-F238E27FC236}">
                <a16:creationId xmlns:a16="http://schemas.microsoft.com/office/drawing/2014/main" id="{D31875CC-547E-CCC4-6C22-EED7ED7D824C}"/>
              </a:ext>
            </a:extLst>
          </p:cNvPr>
          <p:cNvSpPr txBox="1">
            <a:spLocks noChangeArrowheads="1"/>
          </p:cNvSpPr>
          <p:nvPr/>
        </p:nvSpPr>
        <p:spPr bwMode="auto">
          <a:xfrm>
            <a:off x="6703904" y="4749517"/>
            <a:ext cx="221284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ru-UA" sz="1700" b="1" dirty="0">
                <a:solidFill>
                  <a:srgbClr val="004C7E"/>
                </a:solidFill>
                <a:ea typeface="Calibri" panose="020F0502020204030204" pitchFamily="34" charset="0"/>
                <a:cs typeface="Calibri" panose="020F0502020204030204" pitchFamily="34" charset="0"/>
              </a:rPr>
              <a:t>Water supply</a:t>
            </a:r>
            <a:endParaRPr lang="uk-UA" altLang="ru-UA" sz="1700" b="1" dirty="0">
              <a:solidFill>
                <a:srgbClr val="004C7E"/>
              </a:solidFill>
              <a:ea typeface="Calibri" panose="020F0502020204030204" pitchFamily="34" charset="0"/>
              <a:cs typeface="Calibri" panose="020F0502020204030204" pitchFamily="34" charset="0"/>
            </a:endParaRPr>
          </a:p>
        </p:txBody>
      </p:sp>
      <p:pic>
        <p:nvPicPr>
          <p:cNvPr id="36" name="Рисунок 56">
            <a:extLst>
              <a:ext uri="{FF2B5EF4-FFF2-40B4-BE49-F238E27FC236}">
                <a16:creationId xmlns:a16="http://schemas.microsoft.com/office/drawing/2014/main" id="{6EBB5CCC-AC0B-62A0-3CCB-551B21E366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68784" y="4762184"/>
            <a:ext cx="500062"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2">
            <a:extLst>
              <a:ext uri="{FF2B5EF4-FFF2-40B4-BE49-F238E27FC236}">
                <a16:creationId xmlns:a16="http://schemas.microsoft.com/office/drawing/2014/main" id="{5BD86EED-DA16-3E60-142E-93BEC84AEF3C}"/>
              </a:ext>
            </a:extLst>
          </p:cNvPr>
          <p:cNvSpPr txBox="1">
            <a:spLocks noChangeArrowheads="1"/>
          </p:cNvSpPr>
          <p:nvPr/>
        </p:nvSpPr>
        <p:spPr bwMode="auto">
          <a:xfrm>
            <a:off x="9417840" y="4748247"/>
            <a:ext cx="1053109"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LID4096" sz="1700" b="1" dirty="0">
                <a:solidFill>
                  <a:srgbClr val="004C7E"/>
                </a:solidFill>
                <a:latin typeface="Kievit Pro "/>
                <a:cs typeface="Arial" panose="020B0604020202020204" pitchFamily="34" charset="0"/>
              </a:rPr>
              <a:t>Sewerage</a:t>
            </a:r>
            <a:endParaRPr lang="uk-UA" altLang="LID4096" sz="1700" b="1" dirty="0">
              <a:solidFill>
                <a:srgbClr val="004C7E"/>
              </a:solidFill>
              <a:latin typeface="Kievit Pro "/>
              <a:cs typeface="Arial" panose="020B0604020202020204" pitchFamily="34" charset="0"/>
            </a:endParaRPr>
          </a:p>
        </p:txBody>
      </p:sp>
      <p:sp>
        <p:nvSpPr>
          <p:cNvPr id="50" name="TextBox 35">
            <a:extLst>
              <a:ext uri="{FF2B5EF4-FFF2-40B4-BE49-F238E27FC236}">
                <a16:creationId xmlns:a16="http://schemas.microsoft.com/office/drawing/2014/main" id="{9632C89D-4882-3460-D174-37F78AA60BA3}"/>
              </a:ext>
            </a:extLst>
          </p:cNvPr>
          <p:cNvSpPr txBox="1">
            <a:spLocks noChangeArrowheads="1"/>
          </p:cNvSpPr>
          <p:nvPr/>
        </p:nvSpPr>
        <p:spPr bwMode="auto">
          <a:xfrm>
            <a:off x="9417840" y="5040151"/>
            <a:ext cx="2300287" cy="728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UA"/>
            </a:defPPr>
            <a:lvl1pPr>
              <a:lnSpc>
                <a:spcPct val="100000"/>
              </a:lnSpc>
              <a:spcBef>
                <a:spcPct val="0"/>
              </a:spcBef>
              <a:spcAft>
                <a:spcPts val="400"/>
              </a:spcAft>
              <a:buFont typeface="Arial" panose="020B0604020202020204" pitchFamily="34" charset="0"/>
              <a:buNone/>
              <a:defRPr sz="1300">
                <a:solidFill>
                  <a:srgbClr val="001330"/>
                </a:solidFill>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spcAft>
                <a:spcPts val="500"/>
              </a:spcAft>
            </a:pPr>
            <a:r>
              <a:rPr lang="en-US" altLang="ru-UA" sz="1100" dirty="0">
                <a:solidFill>
                  <a:srgbClr val="63757F"/>
                </a:solidFill>
                <a:latin typeface="Calibri" panose="020F0502020204030204" pitchFamily="34" charset="0"/>
                <a:ea typeface="Calibri" panose="020F0502020204030204" pitchFamily="34" charset="0"/>
                <a:cs typeface="Calibri" panose="020F0502020204030204" pitchFamily="34" charset="0"/>
              </a:rPr>
              <a:t>Capacity: </a:t>
            </a:r>
            <a:r>
              <a:rPr lang="en-US" altLang="ru-UA" sz="1100" b="1" dirty="0">
                <a:solidFill>
                  <a:schemeClr val="tx1"/>
                </a:solidFill>
                <a:latin typeface="Calibri" panose="020F0502020204030204" pitchFamily="34" charset="0"/>
                <a:ea typeface="Calibri" panose="020F0502020204030204" pitchFamily="34" charset="0"/>
                <a:cs typeface="Calibri" panose="020F0502020204030204" pitchFamily="34" charset="0"/>
              </a:rPr>
              <a:t>1,300 m³ /day; </a:t>
            </a:r>
          </a:p>
          <a:p>
            <a:pPr>
              <a:spcAft>
                <a:spcPts val="500"/>
              </a:spcAft>
            </a:pPr>
            <a:r>
              <a:rPr lang="en-US" altLang="ru-UA" sz="1100" dirty="0">
                <a:solidFill>
                  <a:srgbClr val="63757F"/>
                </a:solidFill>
                <a:latin typeface="Calibri" panose="020F0502020204030204" pitchFamily="34" charset="0"/>
                <a:ea typeface="Calibri" panose="020F0502020204030204" pitchFamily="34" charset="0"/>
                <a:cs typeface="Calibri" panose="020F0502020204030204" pitchFamily="34" charset="0"/>
              </a:rPr>
              <a:t>Distance: </a:t>
            </a:r>
            <a:r>
              <a:rPr lang="en-US" altLang="ru-UA" sz="1100" b="1" dirty="0">
                <a:solidFill>
                  <a:schemeClr val="tx1"/>
                </a:solidFill>
                <a:latin typeface="Calibri" panose="020F0502020204030204" pitchFamily="34" charset="0"/>
                <a:ea typeface="Calibri" panose="020F0502020204030204" pitchFamily="34" charset="0"/>
                <a:cs typeface="Calibri" panose="020F0502020204030204" pitchFamily="34" charset="0"/>
              </a:rPr>
              <a:t>0 m; </a:t>
            </a:r>
          </a:p>
          <a:p>
            <a:pPr>
              <a:spcAft>
                <a:spcPts val="500"/>
              </a:spcAft>
            </a:pPr>
            <a:r>
              <a:rPr lang="en-US" altLang="ru-UA" sz="1100" dirty="0">
                <a:solidFill>
                  <a:srgbClr val="63757F"/>
                </a:solidFill>
                <a:latin typeface="Calibri" panose="020F0502020204030204" pitchFamily="34" charset="0"/>
                <a:ea typeface="Calibri" panose="020F0502020204030204" pitchFamily="34" charset="0"/>
                <a:cs typeface="Calibri" panose="020F0502020204030204" pitchFamily="34" charset="0"/>
              </a:rPr>
              <a:t>Pipe diameter: </a:t>
            </a:r>
            <a:r>
              <a:rPr lang="en-US" altLang="ru-UA" sz="1100" b="1" dirty="0">
                <a:solidFill>
                  <a:schemeClr val="tx1"/>
                </a:solidFill>
                <a:latin typeface="Calibri" panose="020F0502020204030204" pitchFamily="34" charset="0"/>
                <a:ea typeface="Calibri" panose="020F0502020204030204" pitchFamily="34" charset="0"/>
                <a:cs typeface="Calibri" panose="020F0502020204030204" pitchFamily="34" charset="0"/>
              </a:rPr>
              <a:t>2x110 mm</a:t>
            </a:r>
            <a:r>
              <a:rPr lang="en-US" altLang="ru-UA" sz="1100" dirty="0">
                <a:solidFill>
                  <a:srgbClr val="63757F"/>
                </a:solidFill>
                <a:latin typeface="Calibri" panose="020F0502020204030204" pitchFamily="34" charset="0"/>
                <a:ea typeface="Calibri" panose="020F0502020204030204" pitchFamily="34" charset="0"/>
                <a:cs typeface="Calibri" panose="020F0502020204030204" pitchFamily="34" charset="0"/>
              </a:rPr>
              <a:t>.</a:t>
            </a:r>
            <a:endParaRPr lang="uk-UA" altLang="LID4096" sz="1100" b="1" dirty="0">
              <a:solidFill>
                <a:srgbClr val="151616"/>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6E71FFCA-ED66-BD3A-9802-221AA2672459}"/>
              </a:ext>
            </a:extLst>
          </p:cNvPr>
          <p:cNvSpPr txBox="1"/>
          <p:nvPr/>
        </p:nvSpPr>
        <p:spPr>
          <a:xfrm>
            <a:off x="275616" y="831036"/>
            <a:ext cx="2498544" cy="489878"/>
          </a:xfrm>
          <a:prstGeom prst="rect">
            <a:avLst/>
          </a:prstGeom>
          <a:noFill/>
        </p:spPr>
        <p:txBody>
          <a:bodyPr wrap="square">
            <a:spAutoFit/>
          </a:bodyPr>
          <a:lstStyle/>
          <a:p>
            <a:pPr>
              <a:lnSpc>
                <a:spcPts val="3500"/>
              </a:lnSpc>
              <a:defRPr/>
            </a:pPr>
            <a:r>
              <a:rPr lang="ru-UA" sz="1800" kern="0" cap="all" dirty="0">
                <a:latin typeface="Calibri" panose="020F0502020204030204" pitchFamily="34" charset="0"/>
                <a:ea typeface="Calibri" panose="020F0502020204030204" pitchFamily="34" charset="0"/>
                <a:cs typeface="Calibri" panose="020F0502020204030204" pitchFamily="34" charset="0"/>
              </a:rPr>
              <a:t>1</a:t>
            </a:r>
            <a:r>
              <a:rPr lang="en-US" kern="0" cap="all" baseline="30000" dirty="0">
                <a:latin typeface="Calibri" panose="020F0502020204030204" pitchFamily="34" charset="0"/>
                <a:ea typeface="Calibri" panose="020F0502020204030204" pitchFamily="34" charset="0"/>
                <a:cs typeface="Calibri" panose="020F0502020204030204" pitchFamily="34" charset="0"/>
              </a:rPr>
              <a:t>st </a:t>
            </a:r>
            <a:r>
              <a:rPr lang="en-US" sz="1800" kern="0" cap="all" dirty="0">
                <a:latin typeface="Calibri" panose="020F0502020204030204" pitchFamily="34" charset="0"/>
                <a:ea typeface="Calibri" panose="020F0502020204030204" pitchFamily="34" charset="0"/>
                <a:cs typeface="Calibri" panose="020F0502020204030204" pitchFamily="34" charset="0"/>
              </a:rPr>
              <a:t> PHASE NOW</a:t>
            </a:r>
            <a:r>
              <a:rPr lang="en-US" sz="1800" kern="0" cap="all" baseline="30000" dirty="0">
                <a:latin typeface="Calibri" panose="020F0502020204030204" pitchFamily="34" charset="0"/>
                <a:ea typeface="Calibri" panose="020F0502020204030204" pitchFamily="34" charset="0"/>
                <a:cs typeface="Calibri" panose="020F0502020204030204" pitchFamily="34" charset="0"/>
              </a:rPr>
              <a:t>       </a:t>
            </a:r>
            <a:endParaRPr lang="uk-UA" altLang="ru-RU" sz="1800" kern="0" cap="all" dirty="0">
              <a:latin typeface="Calibri" panose="020F0502020204030204" pitchFamily="34" charset="0"/>
              <a:ea typeface="Calibri" panose="020F0502020204030204" pitchFamily="34" charset="0"/>
              <a:cs typeface="Calibri" panose="020F0502020204030204" pitchFamily="34" charset="0"/>
            </a:endParaRPr>
          </a:p>
        </p:txBody>
      </p:sp>
      <p:pic>
        <p:nvPicPr>
          <p:cNvPr id="4" name="Рисунок 3" descr="Зображення, що містить План, схема, текст, карта&#10;&#10;Вміст, створений ШІ, може бути неправильним.">
            <a:extLst>
              <a:ext uri="{FF2B5EF4-FFF2-40B4-BE49-F238E27FC236}">
                <a16:creationId xmlns:a16="http://schemas.microsoft.com/office/drawing/2014/main" id="{1F062CA5-4154-0D59-3EBB-B767E37FA6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0677" y="1381243"/>
            <a:ext cx="9860303" cy="3187685"/>
          </a:xfrm>
          <a:prstGeom prst="rect">
            <a:avLst/>
          </a:prstGeom>
        </p:spPr>
      </p:pic>
    </p:spTree>
    <p:extLst>
      <p:ext uri="{BB962C8B-B14F-4D97-AF65-F5344CB8AC3E}">
        <p14:creationId xmlns:p14="http://schemas.microsoft.com/office/powerpoint/2010/main" val="2652858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13">
            <a:extLst>
              <a:ext uri="{FF2B5EF4-FFF2-40B4-BE49-F238E27FC236}">
                <a16:creationId xmlns:a16="http://schemas.microsoft.com/office/drawing/2014/main" id="{D99624B6-E822-43C3-B417-07F32508EE30}"/>
              </a:ext>
            </a:extLst>
          </p:cNvPr>
          <p:cNvGrpSpPr/>
          <p:nvPr/>
        </p:nvGrpSpPr>
        <p:grpSpPr>
          <a:xfrm>
            <a:off x="4952317" y="1062568"/>
            <a:ext cx="6414799" cy="5212555"/>
            <a:chOff x="0" y="0"/>
            <a:chExt cx="14279879" cy="10413533"/>
          </a:xfrm>
        </p:grpSpPr>
        <p:sp>
          <p:nvSpPr>
            <p:cNvPr id="46" name="Freeform 14">
              <a:extLst>
                <a:ext uri="{FF2B5EF4-FFF2-40B4-BE49-F238E27FC236}">
                  <a16:creationId xmlns:a16="http://schemas.microsoft.com/office/drawing/2014/main" id="{A8603D90-902E-48F2-B8F3-E606D8682096}"/>
                </a:ext>
              </a:extLst>
            </p:cNvPr>
            <p:cNvSpPr/>
            <p:nvPr/>
          </p:nvSpPr>
          <p:spPr>
            <a:xfrm>
              <a:off x="0" y="0"/>
              <a:ext cx="14279880" cy="10413492"/>
            </a:xfrm>
            <a:custGeom>
              <a:avLst/>
              <a:gdLst/>
              <a:ahLst/>
              <a:cxnLst/>
              <a:rect l="l" t="t" r="r" b="b"/>
              <a:pathLst>
                <a:path w="14279880" h="10413492">
                  <a:moveTo>
                    <a:pt x="0" y="0"/>
                  </a:moveTo>
                  <a:lnTo>
                    <a:pt x="14279880" y="0"/>
                  </a:lnTo>
                  <a:lnTo>
                    <a:pt x="14279880" y="10413492"/>
                  </a:lnTo>
                  <a:lnTo>
                    <a:pt x="0" y="10413492"/>
                  </a:lnTo>
                  <a:lnTo>
                    <a:pt x="0" y="0"/>
                  </a:lnTo>
                  <a:close/>
                </a:path>
              </a:pathLst>
            </a:custGeom>
            <a:blipFill>
              <a:blip r:embed="rId3"/>
              <a:stretch>
                <a:fillRect/>
              </a:stretch>
            </a:blipFill>
          </p:spPr>
        </p:sp>
      </p:grpSp>
      <p:sp>
        <p:nvSpPr>
          <p:cNvPr id="4" name="Прямоугольник 3">
            <a:extLst>
              <a:ext uri="{FF2B5EF4-FFF2-40B4-BE49-F238E27FC236}">
                <a16:creationId xmlns:a16="http://schemas.microsoft.com/office/drawing/2014/main" id="{401E9A72-C5FB-42AC-A72F-071A289D5D02}"/>
              </a:ext>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UA" dirty="0"/>
          </a:p>
        </p:txBody>
      </p:sp>
      <p:pic>
        <p:nvPicPr>
          <p:cNvPr id="7" name="Рисунок 27">
            <a:extLst>
              <a:ext uri="{FF2B5EF4-FFF2-40B4-BE49-F238E27FC236}">
                <a16:creationId xmlns:a16="http://schemas.microsoft.com/office/drawing/2014/main" id="{8171BE45-E5F9-9D24-5CD9-A4895B86E90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2290" y="1703781"/>
            <a:ext cx="498475"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32">
            <a:extLst>
              <a:ext uri="{FF2B5EF4-FFF2-40B4-BE49-F238E27FC236}">
                <a16:creationId xmlns:a16="http://schemas.microsoft.com/office/drawing/2014/main" id="{535D3DD2-6DF0-861B-CC66-15EB9D800366}"/>
              </a:ext>
            </a:extLst>
          </p:cNvPr>
          <p:cNvSpPr txBox="1">
            <a:spLocks noChangeArrowheads="1"/>
          </p:cNvSpPr>
          <p:nvPr/>
        </p:nvSpPr>
        <p:spPr bwMode="auto">
          <a:xfrm>
            <a:off x="1074993" y="2774030"/>
            <a:ext cx="518091"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ru-UA" sz="1700" b="1" dirty="0">
                <a:ea typeface="Calibri" panose="020F0502020204030204" pitchFamily="34" charset="0"/>
                <a:cs typeface="Calibri" panose="020F0502020204030204" pitchFamily="34" charset="0"/>
              </a:rPr>
              <a:t>Gas</a:t>
            </a:r>
            <a:endParaRPr lang="uk-UA" altLang="LID4096" sz="1700" b="1" dirty="0">
              <a:solidFill>
                <a:srgbClr val="001330"/>
              </a:solidFill>
              <a:ea typeface="Calibri" panose="020F0502020204030204" pitchFamily="34" charset="0"/>
              <a:cs typeface="Calibri" panose="020F0502020204030204" pitchFamily="34" charset="0"/>
            </a:endParaRPr>
          </a:p>
        </p:txBody>
      </p:sp>
      <p:pic>
        <p:nvPicPr>
          <p:cNvPr id="38" name="Рисунок 29">
            <a:extLst>
              <a:ext uri="{FF2B5EF4-FFF2-40B4-BE49-F238E27FC236}">
                <a16:creationId xmlns:a16="http://schemas.microsoft.com/office/drawing/2014/main" id="{6D498B1A-63F2-4A76-EDFF-E261388D627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604" y="3904288"/>
            <a:ext cx="49688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Рисунок 55">
            <a:extLst>
              <a:ext uri="{FF2B5EF4-FFF2-40B4-BE49-F238E27FC236}">
                <a16:creationId xmlns:a16="http://schemas.microsoft.com/office/drawing/2014/main" id="{F704812D-53D9-715B-AE5C-E0BC7830F91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5312" y="2944735"/>
            <a:ext cx="496887"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Рисунок 56">
            <a:extLst>
              <a:ext uri="{FF2B5EF4-FFF2-40B4-BE49-F238E27FC236}">
                <a16:creationId xmlns:a16="http://schemas.microsoft.com/office/drawing/2014/main" id="{D68CE6DB-77CF-31B2-C083-F08AC6B8352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5802" y="5019588"/>
            <a:ext cx="500062"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47">
            <a:extLst>
              <a:ext uri="{FF2B5EF4-FFF2-40B4-BE49-F238E27FC236}">
                <a16:creationId xmlns:a16="http://schemas.microsoft.com/office/drawing/2014/main" id="{857C4402-D7A2-423E-8BF1-99A07CC35823}"/>
              </a:ext>
            </a:extLst>
          </p:cNvPr>
          <p:cNvSpPr txBox="1">
            <a:spLocks noChangeArrowheads="1"/>
          </p:cNvSpPr>
          <p:nvPr/>
        </p:nvSpPr>
        <p:spPr bwMode="auto">
          <a:xfrm>
            <a:off x="1055864" y="1905756"/>
            <a:ext cx="376471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spcAft>
                <a:spcPts val="400"/>
              </a:spcAft>
              <a:buNone/>
            </a:pPr>
            <a:r>
              <a:rPr lang="en-US" altLang="ru-UA" sz="1100" dirty="0">
                <a:solidFill>
                  <a:srgbClr val="61757F"/>
                </a:solidFill>
                <a:ea typeface="Calibri" panose="020F0502020204030204" pitchFamily="34" charset="0"/>
                <a:cs typeface="Calibri" panose="020F0502020204030204" pitchFamily="34" charset="0"/>
              </a:rPr>
              <a:t>Capacity: </a:t>
            </a:r>
            <a:r>
              <a:rPr lang="en-US" altLang="ru-UA" sz="1100" b="1" dirty="0">
                <a:ea typeface="Calibri" panose="020F0502020204030204" pitchFamily="34" charset="0"/>
                <a:cs typeface="Calibri" panose="020F0502020204030204" pitchFamily="34" charset="0"/>
              </a:rPr>
              <a:t>15 MW</a:t>
            </a:r>
            <a:r>
              <a:rPr lang="uk-UA" altLang="ru-UA" sz="1100" b="1" dirty="0">
                <a:ea typeface="Calibri" panose="020F0502020204030204" pitchFamily="34" charset="0"/>
                <a:cs typeface="Calibri" panose="020F0502020204030204" pitchFamily="34" charset="0"/>
              </a:rPr>
              <a:t>;</a:t>
            </a:r>
            <a:endParaRPr lang="en-US" altLang="ru-UA" sz="1100" b="1" dirty="0">
              <a:ea typeface="Calibri" panose="020F0502020204030204" pitchFamily="34" charset="0"/>
              <a:cs typeface="Calibri" panose="020F0502020204030204" pitchFamily="34" charset="0"/>
            </a:endParaRPr>
          </a:p>
          <a:p>
            <a:pPr>
              <a:lnSpc>
                <a:spcPct val="100000"/>
              </a:lnSpc>
              <a:spcBef>
                <a:spcPct val="0"/>
              </a:spcBef>
              <a:spcAft>
                <a:spcPts val="400"/>
              </a:spcAft>
              <a:buNone/>
            </a:pPr>
            <a:r>
              <a:rPr lang="en-US" altLang="ru-UA" sz="1100" dirty="0">
                <a:solidFill>
                  <a:srgbClr val="61757F"/>
                </a:solidFill>
                <a:ea typeface="Calibri" panose="020F0502020204030204" pitchFamily="34" charset="0"/>
                <a:cs typeface="Calibri" panose="020F0502020204030204" pitchFamily="34" charset="0"/>
              </a:rPr>
              <a:t>Voltage: </a:t>
            </a:r>
            <a:r>
              <a:rPr lang="en-US" altLang="ru-UA" sz="1100" b="1" dirty="0">
                <a:ea typeface="Calibri" panose="020F0502020204030204" pitchFamily="34" charset="0"/>
                <a:cs typeface="Calibri" panose="020F0502020204030204" pitchFamily="34" charset="0"/>
              </a:rPr>
              <a:t>10 kV; </a:t>
            </a:r>
          </a:p>
          <a:p>
            <a:pPr>
              <a:lnSpc>
                <a:spcPct val="100000"/>
              </a:lnSpc>
              <a:spcBef>
                <a:spcPct val="0"/>
              </a:spcBef>
              <a:spcAft>
                <a:spcPts val="400"/>
              </a:spcAft>
              <a:buNone/>
            </a:pPr>
            <a:r>
              <a:rPr lang="en-US" altLang="ru-UA" sz="1100" dirty="0">
                <a:solidFill>
                  <a:srgbClr val="61757F"/>
                </a:solidFill>
                <a:ea typeface="Calibri" panose="020F0502020204030204" pitchFamily="34" charset="0"/>
                <a:cs typeface="Calibri" panose="020F0502020204030204" pitchFamily="34" charset="0"/>
              </a:rPr>
              <a:t>Distance: </a:t>
            </a:r>
            <a:r>
              <a:rPr lang="en-US" altLang="ru-UA" sz="1100" b="1" dirty="0">
                <a:ea typeface="Calibri" panose="020F0502020204030204" pitchFamily="34" charset="0"/>
                <a:cs typeface="Calibri" panose="020F0502020204030204" pitchFamily="34" charset="0"/>
              </a:rPr>
              <a:t>0 m; </a:t>
            </a:r>
          </a:p>
          <a:p>
            <a:pPr>
              <a:lnSpc>
                <a:spcPct val="100000"/>
              </a:lnSpc>
              <a:spcBef>
                <a:spcPct val="0"/>
              </a:spcBef>
              <a:spcAft>
                <a:spcPts val="400"/>
              </a:spcAft>
              <a:buNone/>
            </a:pPr>
            <a:r>
              <a:rPr lang="en-US" altLang="ru-UA" sz="1100" dirty="0">
                <a:solidFill>
                  <a:srgbClr val="61757F"/>
                </a:solidFill>
                <a:ea typeface="Calibri" panose="020F0502020204030204" pitchFamily="34" charset="0"/>
                <a:cs typeface="Calibri" panose="020F0502020204030204" pitchFamily="34" charset="0"/>
              </a:rPr>
              <a:t>Status: </a:t>
            </a:r>
            <a:r>
              <a:rPr lang="en-US" altLang="ru-UA" sz="1100" b="1" dirty="0">
                <a:ea typeface="Calibri" panose="020F0502020204030204" pitchFamily="34" charset="0"/>
                <a:cs typeface="Calibri" panose="020F0502020204030204" pitchFamily="34" charset="0"/>
              </a:rPr>
              <a:t>under construction (due for completion in Q32026).</a:t>
            </a:r>
            <a:endParaRPr lang="en-US" altLang="LID4096" sz="1100" b="1" dirty="0">
              <a:ea typeface="Calibri" panose="020F0502020204030204" pitchFamily="34" charset="0"/>
              <a:cs typeface="Calibri" panose="020F0502020204030204" pitchFamily="34" charset="0"/>
            </a:endParaRPr>
          </a:p>
        </p:txBody>
      </p:sp>
      <p:sp>
        <p:nvSpPr>
          <p:cNvPr id="34" name="TextBox 35">
            <a:extLst>
              <a:ext uri="{FF2B5EF4-FFF2-40B4-BE49-F238E27FC236}">
                <a16:creationId xmlns:a16="http://schemas.microsoft.com/office/drawing/2014/main" id="{00310AED-B092-432B-925A-3ACDFB93D8A6}"/>
              </a:ext>
            </a:extLst>
          </p:cNvPr>
          <p:cNvSpPr txBox="1">
            <a:spLocks noChangeArrowheads="1"/>
          </p:cNvSpPr>
          <p:nvPr/>
        </p:nvSpPr>
        <p:spPr bwMode="auto">
          <a:xfrm>
            <a:off x="1074993" y="3068144"/>
            <a:ext cx="2231899" cy="702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UA"/>
            </a:defPPr>
            <a:lvl1pPr>
              <a:lnSpc>
                <a:spcPct val="100000"/>
              </a:lnSpc>
              <a:spcBef>
                <a:spcPct val="0"/>
              </a:spcBef>
              <a:spcAft>
                <a:spcPts val="400"/>
              </a:spcAft>
              <a:buFont typeface="Arial" panose="020B0604020202020204" pitchFamily="34" charset="0"/>
              <a:buNone/>
              <a:defRPr sz="1300">
                <a:solidFill>
                  <a:srgbClr val="001330"/>
                </a:solidFill>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n-US" altLang="ru-UA" sz="1100" dirty="0">
                <a:solidFill>
                  <a:srgbClr val="61757F"/>
                </a:solidFill>
                <a:latin typeface="Calibri" panose="020F0502020204030204" pitchFamily="34" charset="0"/>
                <a:ea typeface="Calibri" panose="020F0502020204030204" pitchFamily="34" charset="0"/>
                <a:cs typeface="Calibri" panose="020F0502020204030204" pitchFamily="34" charset="0"/>
              </a:rPr>
              <a:t>Capacity: </a:t>
            </a:r>
            <a:r>
              <a:rPr lang="en-US" altLang="ru-UA" sz="1100" b="1" dirty="0">
                <a:solidFill>
                  <a:schemeClr val="tx1"/>
                </a:solidFill>
                <a:latin typeface="Calibri" panose="020F0502020204030204" pitchFamily="34" charset="0"/>
                <a:ea typeface="Calibri" panose="020F0502020204030204" pitchFamily="34" charset="0"/>
                <a:cs typeface="Calibri" panose="020F0502020204030204" pitchFamily="34" charset="0"/>
              </a:rPr>
              <a:t>10 thousand m³/h</a:t>
            </a:r>
            <a:r>
              <a:rPr lang="uk-UA" altLang="ru-UA" sz="11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en-US" altLang="ru-UA" sz="11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altLang="ru-UA" sz="1100" dirty="0">
                <a:solidFill>
                  <a:srgbClr val="61757F"/>
                </a:solidFill>
                <a:latin typeface="Calibri" panose="020F0502020204030204" pitchFamily="34" charset="0"/>
                <a:ea typeface="Calibri" panose="020F0502020204030204" pitchFamily="34" charset="0"/>
                <a:cs typeface="Calibri" panose="020F0502020204030204" pitchFamily="34" charset="0"/>
              </a:rPr>
              <a:t>Distance: </a:t>
            </a:r>
            <a:r>
              <a:rPr lang="en-US" altLang="ru-UA" sz="1100" b="1" dirty="0">
                <a:solidFill>
                  <a:schemeClr val="tx1"/>
                </a:solidFill>
                <a:latin typeface="Calibri" panose="020F0502020204030204" pitchFamily="34" charset="0"/>
                <a:ea typeface="Calibri" panose="020F0502020204030204" pitchFamily="34" charset="0"/>
                <a:cs typeface="Calibri" panose="020F0502020204030204" pitchFamily="34" charset="0"/>
              </a:rPr>
              <a:t>at the border of the site; </a:t>
            </a:r>
          </a:p>
          <a:p>
            <a:r>
              <a:rPr lang="en-US" altLang="ru-UA" sz="1100" dirty="0">
                <a:solidFill>
                  <a:srgbClr val="61757F"/>
                </a:solidFill>
                <a:latin typeface="Calibri" panose="020F0502020204030204" pitchFamily="34" charset="0"/>
                <a:ea typeface="Calibri" panose="020F0502020204030204" pitchFamily="34" charset="0"/>
                <a:cs typeface="Calibri" panose="020F0502020204030204" pitchFamily="34" charset="0"/>
              </a:rPr>
              <a:t>Pipe diameter: </a:t>
            </a:r>
            <a:r>
              <a:rPr lang="en-US" altLang="ru-UA" sz="1100" b="1" dirty="0">
                <a:solidFill>
                  <a:schemeClr val="tx1"/>
                </a:solidFill>
                <a:latin typeface="Calibri" panose="020F0502020204030204" pitchFamily="34" charset="0"/>
                <a:ea typeface="Calibri" panose="020F0502020204030204" pitchFamily="34" charset="0"/>
                <a:cs typeface="Calibri" panose="020F0502020204030204" pitchFamily="34" charset="0"/>
              </a:rPr>
              <a:t>300/400 mm</a:t>
            </a:r>
            <a:r>
              <a:rPr lang="ru-RU" altLang="ru-UA" sz="11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en-US" altLang="ru-UA" sz="11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5" name="TextBox 35">
            <a:extLst>
              <a:ext uri="{FF2B5EF4-FFF2-40B4-BE49-F238E27FC236}">
                <a16:creationId xmlns:a16="http://schemas.microsoft.com/office/drawing/2014/main" id="{E97A81AA-0E8E-4839-8178-786C928050BD}"/>
              </a:ext>
            </a:extLst>
          </p:cNvPr>
          <p:cNvSpPr txBox="1">
            <a:spLocks noChangeArrowheads="1"/>
          </p:cNvSpPr>
          <p:nvPr/>
        </p:nvSpPr>
        <p:spPr bwMode="auto">
          <a:xfrm>
            <a:off x="1114580" y="4050490"/>
            <a:ext cx="3519564" cy="961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UA"/>
            </a:defPPr>
            <a:lvl1pPr>
              <a:lnSpc>
                <a:spcPct val="100000"/>
              </a:lnSpc>
              <a:spcBef>
                <a:spcPct val="0"/>
              </a:spcBef>
              <a:spcAft>
                <a:spcPts val="400"/>
              </a:spcAft>
              <a:buFont typeface="Arial" panose="020B0604020202020204" pitchFamily="34" charset="0"/>
              <a:buNone/>
              <a:defRPr sz="1300">
                <a:solidFill>
                  <a:srgbClr val="001330"/>
                </a:solidFill>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spcAft>
                <a:spcPts val="500"/>
              </a:spcAft>
            </a:pPr>
            <a:r>
              <a:rPr lang="en-US" altLang="ru-UA" sz="1100" dirty="0">
                <a:solidFill>
                  <a:srgbClr val="61757F"/>
                </a:solidFill>
                <a:latin typeface="Calibri" panose="020F0502020204030204" pitchFamily="34" charset="0"/>
                <a:ea typeface="Calibri" panose="020F0502020204030204" pitchFamily="34" charset="0"/>
                <a:cs typeface="Calibri" panose="020F0502020204030204" pitchFamily="34" charset="0"/>
              </a:rPr>
              <a:t>Capacity: </a:t>
            </a:r>
            <a:r>
              <a:rPr lang="en-US" altLang="ru-UA" sz="1100" b="1" dirty="0">
                <a:solidFill>
                  <a:schemeClr val="tx1"/>
                </a:solidFill>
                <a:latin typeface="Calibri" panose="020F0502020204030204" pitchFamily="34" charset="0"/>
                <a:ea typeface="Calibri" panose="020F0502020204030204" pitchFamily="34" charset="0"/>
                <a:cs typeface="Calibri" panose="020F0502020204030204" pitchFamily="34" charset="0"/>
              </a:rPr>
              <a:t>1224 m³/day; </a:t>
            </a:r>
          </a:p>
          <a:p>
            <a:pPr>
              <a:spcAft>
                <a:spcPts val="500"/>
              </a:spcAft>
            </a:pPr>
            <a:r>
              <a:rPr lang="en-US" altLang="ru-UA" sz="1100" dirty="0">
                <a:solidFill>
                  <a:srgbClr val="61757F"/>
                </a:solidFill>
                <a:latin typeface="Calibri" panose="020F0502020204030204" pitchFamily="34" charset="0"/>
                <a:ea typeface="Calibri" panose="020F0502020204030204" pitchFamily="34" charset="0"/>
                <a:cs typeface="Calibri" panose="020F0502020204030204" pitchFamily="34" charset="0"/>
              </a:rPr>
              <a:t>Distance: </a:t>
            </a:r>
            <a:r>
              <a:rPr lang="en-US" altLang="ru-UA" sz="1100" b="1" dirty="0">
                <a:solidFill>
                  <a:schemeClr val="tx1"/>
                </a:solidFill>
                <a:latin typeface="Calibri" panose="020F0502020204030204" pitchFamily="34" charset="0"/>
                <a:ea typeface="Calibri" panose="020F0502020204030204" pitchFamily="34" charset="0"/>
                <a:cs typeface="Calibri" panose="020F0502020204030204" pitchFamily="34" charset="0"/>
              </a:rPr>
              <a:t>0 m; </a:t>
            </a:r>
          </a:p>
          <a:p>
            <a:pPr>
              <a:spcAft>
                <a:spcPts val="500"/>
              </a:spcAft>
            </a:pPr>
            <a:r>
              <a:rPr lang="en-US" altLang="ru-UA" sz="1100" dirty="0">
                <a:solidFill>
                  <a:srgbClr val="61757F"/>
                </a:solidFill>
                <a:latin typeface="Calibri" panose="020F0502020204030204" pitchFamily="34" charset="0"/>
                <a:ea typeface="Calibri" panose="020F0502020204030204" pitchFamily="34" charset="0"/>
                <a:cs typeface="Calibri" panose="020F0502020204030204" pitchFamily="34" charset="0"/>
              </a:rPr>
              <a:t>Pipe diameter: </a:t>
            </a:r>
            <a:r>
              <a:rPr lang="en-US" altLang="ru-UA" sz="1100" b="1" dirty="0">
                <a:solidFill>
                  <a:schemeClr val="tx1"/>
                </a:solidFill>
                <a:latin typeface="Calibri" panose="020F0502020204030204" pitchFamily="34" charset="0"/>
                <a:ea typeface="Calibri" panose="020F0502020204030204" pitchFamily="34" charset="0"/>
                <a:cs typeface="Calibri" panose="020F0502020204030204" pitchFamily="34" charset="0"/>
              </a:rPr>
              <a:t>2x160 mm.</a:t>
            </a:r>
          </a:p>
          <a:p>
            <a:pPr>
              <a:spcAft>
                <a:spcPts val="500"/>
              </a:spcAft>
            </a:pPr>
            <a:r>
              <a:rPr lang="en-US" altLang="ru-UA" sz="1100" dirty="0">
                <a:solidFill>
                  <a:srgbClr val="61757F"/>
                </a:solidFill>
                <a:latin typeface="Calibri" panose="020F0502020204030204" pitchFamily="34" charset="0"/>
                <a:ea typeface="Calibri" panose="020F0502020204030204" pitchFamily="34" charset="0"/>
                <a:cs typeface="Calibri" panose="020F0502020204030204" pitchFamily="34" charset="0"/>
              </a:rPr>
              <a:t>Status: under construction (to be completed in 2Q2026)</a:t>
            </a:r>
            <a:endParaRPr lang="en-US" altLang="LID4096" sz="1100" b="1" dirty="0">
              <a:solidFill>
                <a:srgbClr val="151616"/>
              </a:solidFill>
              <a:latin typeface="Calibri" panose="020F0502020204030204" pitchFamily="34" charset="0"/>
              <a:ea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60D1FC0D-1BBA-4CB3-A7FF-4401CDAAC9D0}"/>
              </a:ext>
            </a:extLst>
          </p:cNvPr>
          <p:cNvSpPr txBox="1">
            <a:spLocks noChangeArrowheads="1"/>
          </p:cNvSpPr>
          <p:nvPr/>
        </p:nvSpPr>
        <p:spPr bwMode="auto">
          <a:xfrm>
            <a:off x="1114580" y="5226403"/>
            <a:ext cx="3519563" cy="961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UA"/>
            </a:defPPr>
            <a:lvl1pPr>
              <a:lnSpc>
                <a:spcPct val="100000"/>
              </a:lnSpc>
              <a:spcBef>
                <a:spcPct val="0"/>
              </a:spcBef>
              <a:spcAft>
                <a:spcPts val="400"/>
              </a:spcAft>
              <a:buFont typeface="Arial" panose="020B0604020202020204" pitchFamily="34" charset="0"/>
              <a:buNone/>
              <a:defRPr sz="1300">
                <a:solidFill>
                  <a:srgbClr val="001330"/>
                </a:solidFill>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spcAft>
                <a:spcPts val="500"/>
              </a:spcAft>
            </a:pPr>
            <a:r>
              <a:rPr lang="en-US" altLang="ru-UA" sz="1100" dirty="0">
                <a:solidFill>
                  <a:srgbClr val="61757F"/>
                </a:solidFill>
                <a:latin typeface="Calibri" panose="020F0502020204030204" pitchFamily="34" charset="0"/>
                <a:ea typeface="Calibri" panose="020F0502020204030204" pitchFamily="34" charset="0"/>
                <a:cs typeface="Calibri" panose="020F0502020204030204" pitchFamily="34" charset="0"/>
              </a:rPr>
              <a:t>Capacity: </a:t>
            </a:r>
            <a:r>
              <a:rPr lang="en-US" altLang="ru-UA" sz="1100" b="1" dirty="0">
                <a:solidFill>
                  <a:schemeClr val="tx1"/>
                </a:solidFill>
                <a:latin typeface="Calibri" panose="020F0502020204030204" pitchFamily="34" charset="0"/>
                <a:ea typeface="Calibri" panose="020F0502020204030204" pitchFamily="34" charset="0"/>
                <a:cs typeface="Calibri" panose="020F0502020204030204" pitchFamily="34" charset="0"/>
              </a:rPr>
              <a:t>900 m³/day;</a:t>
            </a:r>
          </a:p>
          <a:p>
            <a:pPr>
              <a:spcAft>
                <a:spcPts val="500"/>
              </a:spcAft>
            </a:pPr>
            <a:r>
              <a:rPr lang="en-US" altLang="ru-UA" sz="1100" dirty="0">
                <a:solidFill>
                  <a:srgbClr val="61757F"/>
                </a:solidFill>
                <a:latin typeface="Calibri" panose="020F0502020204030204" pitchFamily="34" charset="0"/>
                <a:ea typeface="Calibri" panose="020F0502020204030204" pitchFamily="34" charset="0"/>
                <a:cs typeface="Calibri" panose="020F0502020204030204" pitchFamily="34" charset="0"/>
              </a:rPr>
              <a:t>Distance: </a:t>
            </a:r>
            <a:r>
              <a:rPr lang="en-US" altLang="ru-UA" sz="1100" b="1" dirty="0">
                <a:solidFill>
                  <a:schemeClr val="tx1"/>
                </a:solidFill>
                <a:latin typeface="Calibri" panose="020F0502020204030204" pitchFamily="34" charset="0"/>
                <a:ea typeface="Calibri" panose="020F0502020204030204" pitchFamily="34" charset="0"/>
                <a:cs typeface="Calibri" panose="020F0502020204030204" pitchFamily="34" charset="0"/>
              </a:rPr>
              <a:t>0 m; </a:t>
            </a:r>
          </a:p>
          <a:p>
            <a:pPr>
              <a:spcAft>
                <a:spcPts val="500"/>
              </a:spcAft>
            </a:pPr>
            <a:r>
              <a:rPr lang="en-US" altLang="ru-UA" sz="1100" dirty="0">
                <a:solidFill>
                  <a:srgbClr val="61757F"/>
                </a:solidFill>
                <a:latin typeface="Calibri" panose="020F0502020204030204" pitchFamily="34" charset="0"/>
                <a:ea typeface="Calibri" panose="020F0502020204030204" pitchFamily="34" charset="0"/>
                <a:cs typeface="Calibri" panose="020F0502020204030204" pitchFamily="34" charset="0"/>
              </a:rPr>
              <a:t>Pipe diameter: </a:t>
            </a:r>
            <a:r>
              <a:rPr lang="en-US" altLang="ru-UA" sz="1100" b="1" dirty="0">
                <a:solidFill>
                  <a:schemeClr val="tx1"/>
                </a:solidFill>
                <a:latin typeface="Calibri" panose="020F0502020204030204" pitchFamily="34" charset="0"/>
                <a:ea typeface="Calibri" panose="020F0502020204030204" pitchFamily="34" charset="0"/>
                <a:cs typeface="Calibri" panose="020F0502020204030204" pitchFamily="34" charset="0"/>
              </a:rPr>
              <a:t>2x160 mm.</a:t>
            </a:r>
          </a:p>
          <a:p>
            <a:pPr>
              <a:spcAft>
                <a:spcPts val="500"/>
              </a:spcAft>
            </a:pPr>
            <a:r>
              <a:rPr lang="en-US" altLang="ru-UA" sz="1100" dirty="0">
                <a:solidFill>
                  <a:srgbClr val="61757F"/>
                </a:solidFill>
                <a:latin typeface="Calibri" panose="020F0502020204030204" pitchFamily="34" charset="0"/>
                <a:ea typeface="Calibri" panose="020F0502020204030204" pitchFamily="34" charset="0"/>
                <a:cs typeface="Calibri" panose="020F0502020204030204" pitchFamily="34" charset="0"/>
              </a:rPr>
              <a:t>Status: under construction (to be completed in 3Q2026)</a:t>
            </a:r>
            <a:endParaRPr lang="uk-UA" altLang="LID4096" sz="1100" b="1" dirty="0">
              <a:solidFill>
                <a:srgbClr val="151616"/>
              </a:solidFill>
              <a:latin typeface="Calibri" panose="020F0502020204030204" pitchFamily="34" charset="0"/>
              <a:ea typeface="Calibri" panose="020F0502020204030204" pitchFamily="34" charset="0"/>
              <a:cs typeface="Calibri" panose="020F0502020204030204" pitchFamily="34" charset="0"/>
            </a:endParaRPr>
          </a:p>
        </p:txBody>
      </p:sp>
      <p:sp>
        <p:nvSpPr>
          <p:cNvPr id="37" name="TextBox 32">
            <a:extLst>
              <a:ext uri="{FF2B5EF4-FFF2-40B4-BE49-F238E27FC236}">
                <a16:creationId xmlns:a16="http://schemas.microsoft.com/office/drawing/2014/main" id="{71D8528F-AAE2-4D0F-98F9-EA525516203C}"/>
              </a:ext>
            </a:extLst>
          </p:cNvPr>
          <p:cNvSpPr txBox="1">
            <a:spLocks noChangeArrowheads="1"/>
          </p:cNvSpPr>
          <p:nvPr/>
        </p:nvSpPr>
        <p:spPr bwMode="auto">
          <a:xfrm>
            <a:off x="1045798" y="1644083"/>
            <a:ext cx="107112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LID4096" sz="1700" b="1" dirty="0">
                <a:solidFill>
                  <a:srgbClr val="001330"/>
                </a:solidFill>
                <a:ea typeface="Calibri" panose="020F0502020204030204" pitchFamily="34" charset="0"/>
                <a:cs typeface="Calibri" panose="020F0502020204030204" pitchFamily="34" charset="0"/>
              </a:rPr>
              <a:t>Electricity</a:t>
            </a:r>
            <a:endParaRPr lang="uk-UA" altLang="LID4096" sz="1700" b="1" dirty="0">
              <a:solidFill>
                <a:srgbClr val="001330"/>
              </a:solidFill>
              <a:ea typeface="Calibri" panose="020F0502020204030204" pitchFamily="34" charset="0"/>
              <a:cs typeface="Calibri" panose="020F0502020204030204" pitchFamily="34" charset="0"/>
            </a:endParaRPr>
          </a:p>
        </p:txBody>
      </p:sp>
      <p:sp>
        <p:nvSpPr>
          <p:cNvPr id="41" name="TextBox 32">
            <a:extLst>
              <a:ext uri="{FF2B5EF4-FFF2-40B4-BE49-F238E27FC236}">
                <a16:creationId xmlns:a16="http://schemas.microsoft.com/office/drawing/2014/main" id="{E3FBF8CE-0DF2-472B-941D-5FF787CCDE1B}"/>
              </a:ext>
            </a:extLst>
          </p:cNvPr>
          <p:cNvSpPr txBox="1">
            <a:spLocks noChangeArrowheads="1"/>
          </p:cNvSpPr>
          <p:nvPr/>
        </p:nvSpPr>
        <p:spPr bwMode="auto">
          <a:xfrm>
            <a:off x="1114580" y="3764646"/>
            <a:ext cx="221284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ru-UA" sz="1700" b="1" dirty="0">
                <a:solidFill>
                  <a:srgbClr val="001330"/>
                </a:solidFill>
                <a:ea typeface="Calibri" panose="020F0502020204030204" pitchFamily="34" charset="0"/>
                <a:cs typeface="Calibri" panose="020F0502020204030204" pitchFamily="34" charset="0"/>
              </a:rPr>
              <a:t>Water supply</a:t>
            </a:r>
            <a:endParaRPr lang="uk-UA" altLang="ru-UA" sz="1700" b="1" dirty="0">
              <a:solidFill>
                <a:srgbClr val="001330"/>
              </a:solidFill>
              <a:ea typeface="Calibri" panose="020F0502020204030204" pitchFamily="34" charset="0"/>
              <a:cs typeface="Calibri" panose="020F0502020204030204" pitchFamily="34" charset="0"/>
            </a:endParaRPr>
          </a:p>
        </p:txBody>
      </p:sp>
      <p:sp>
        <p:nvSpPr>
          <p:cNvPr id="42" name="TextBox 32">
            <a:extLst>
              <a:ext uri="{FF2B5EF4-FFF2-40B4-BE49-F238E27FC236}">
                <a16:creationId xmlns:a16="http://schemas.microsoft.com/office/drawing/2014/main" id="{C42047DE-7AAE-4955-AFED-B36173BE0994}"/>
              </a:ext>
            </a:extLst>
          </p:cNvPr>
          <p:cNvSpPr txBox="1">
            <a:spLocks noChangeArrowheads="1"/>
          </p:cNvSpPr>
          <p:nvPr/>
        </p:nvSpPr>
        <p:spPr bwMode="auto">
          <a:xfrm>
            <a:off x="1120875" y="4922774"/>
            <a:ext cx="1053109"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LID4096" sz="1700" b="1" dirty="0">
                <a:solidFill>
                  <a:srgbClr val="001330"/>
                </a:solidFill>
                <a:ea typeface="Calibri" panose="020F0502020204030204" pitchFamily="34" charset="0"/>
                <a:cs typeface="Calibri" panose="020F0502020204030204" pitchFamily="34" charset="0"/>
              </a:rPr>
              <a:t>Sewerage</a:t>
            </a:r>
            <a:endParaRPr lang="uk-UA" altLang="LID4096" sz="1700" b="1" dirty="0">
              <a:solidFill>
                <a:srgbClr val="001330"/>
              </a:solidFill>
              <a:ea typeface="Calibri" panose="020F0502020204030204" pitchFamily="34" charset="0"/>
              <a:cs typeface="Calibri" panose="020F0502020204030204" pitchFamily="34" charset="0"/>
            </a:endParaRPr>
          </a:p>
        </p:txBody>
      </p:sp>
      <p:pic>
        <p:nvPicPr>
          <p:cNvPr id="6" name="Рисунок 5">
            <a:extLst>
              <a:ext uri="{FF2B5EF4-FFF2-40B4-BE49-F238E27FC236}">
                <a16:creationId xmlns:a16="http://schemas.microsoft.com/office/drawing/2014/main" id="{D1AECC98-0230-45D0-8A33-95035DAA387B}"/>
              </a:ext>
            </a:extLst>
          </p:cNvPr>
          <p:cNvPicPr>
            <a:picLocks noChangeAspect="1"/>
          </p:cNvPicPr>
          <p:nvPr/>
        </p:nvPicPr>
        <p:blipFill>
          <a:blip r:embed="rId8"/>
          <a:stretch>
            <a:fillRect/>
          </a:stretch>
        </p:blipFill>
        <p:spPr>
          <a:xfrm>
            <a:off x="6360538" y="1921862"/>
            <a:ext cx="451143" cy="274344"/>
          </a:xfrm>
          <a:prstGeom prst="rect">
            <a:avLst/>
          </a:prstGeom>
        </p:spPr>
      </p:pic>
      <p:pic>
        <p:nvPicPr>
          <p:cNvPr id="12" name="Рисунок 11">
            <a:extLst>
              <a:ext uri="{FF2B5EF4-FFF2-40B4-BE49-F238E27FC236}">
                <a16:creationId xmlns:a16="http://schemas.microsoft.com/office/drawing/2014/main" id="{29D5000C-0592-4DAA-A54E-26309BD7AC84}"/>
              </a:ext>
            </a:extLst>
          </p:cNvPr>
          <p:cNvPicPr>
            <a:picLocks noChangeAspect="1"/>
          </p:cNvPicPr>
          <p:nvPr/>
        </p:nvPicPr>
        <p:blipFill>
          <a:blip r:embed="rId9"/>
          <a:stretch>
            <a:fillRect/>
          </a:stretch>
        </p:blipFill>
        <p:spPr>
          <a:xfrm>
            <a:off x="6103833" y="4604191"/>
            <a:ext cx="384081" cy="243861"/>
          </a:xfrm>
          <a:prstGeom prst="rect">
            <a:avLst/>
          </a:prstGeom>
        </p:spPr>
      </p:pic>
      <p:pic>
        <p:nvPicPr>
          <p:cNvPr id="15" name="Рисунок 14">
            <a:extLst>
              <a:ext uri="{FF2B5EF4-FFF2-40B4-BE49-F238E27FC236}">
                <a16:creationId xmlns:a16="http://schemas.microsoft.com/office/drawing/2014/main" id="{DE4728BC-39D8-492F-8B6A-B6D05E21451C}"/>
              </a:ext>
            </a:extLst>
          </p:cNvPr>
          <p:cNvPicPr>
            <a:picLocks noChangeAspect="1"/>
          </p:cNvPicPr>
          <p:nvPr/>
        </p:nvPicPr>
        <p:blipFill>
          <a:blip r:embed="rId9"/>
          <a:stretch>
            <a:fillRect/>
          </a:stretch>
        </p:blipFill>
        <p:spPr>
          <a:xfrm>
            <a:off x="7418857" y="4726120"/>
            <a:ext cx="384081" cy="243861"/>
          </a:xfrm>
          <a:prstGeom prst="rect">
            <a:avLst/>
          </a:prstGeom>
        </p:spPr>
      </p:pic>
      <p:pic>
        <p:nvPicPr>
          <p:cNvPr id="18" name="Рисунок 17">
            <a:extLst>
              <a:ext uri="{FF2B5EF4-FFF2-40B4-BE49-F238E27FC236}">
                <a16:creationId xmlns:a16="http://schemas.microsoft.com/office/drawing/2014/main" id="{7E5FA3B9-BF65-40D8-A501-2A92E477FACA}"/>
              </a:ext>
            </a:extLst>
          </p:cNvPr>
          <p:cNvPicPr>
            <a:picLocks noChangeAspect="1"/>
          </p:cNvPicPr>
          <p:nvPr/>
        </p:nvPicPr>
        <p:blipFill>
          <a:blip r:embed="rId9"/>
          <a:stretch>
            <a:fillRect/>
          </a:stretch>
        </p:blipFill>
        <p:spPr>
          <a:xfrm>
            <a:off x="9238026" y="4604190"/>
            <a:ext cx="384081" cy="243861"/>
          </a:xfrm>
          <a:prstGeom prst="rect">
            <a:avLst/>
          </a:prstGeom>
        </p:spPr>
      </p:pic>
      <p:pic>
        <p:nvPicPr>
          <p:cNvPr id="26" name="Рисунок 25">
            <a:extLst>
              <a:ext uri="{FF2B5EF4-FFF2-40B4-BE49-F238E27FC236}">
                <a16:creationId xmlns:a16="http://schemas.microsoft.com/office/drawing/2014/main" id="{CBBEEA00-E605-4603-8C8D-312889D8AD2D}"/>
              </a:ext>
            </a:extLst>
          </p:cNvPr>
          <p:cNvPicPr>
            <a:picLocks noChangeAspect="1"/>
          </p:cNvPicPr>
          <p:nvPr/>
        </p:nvPicPr>
        <p:blipFill>
          <a:blip r:embed="rId9"/>
          <a:stretch>
            <a:fillRect/>
          </a:stretch>
        </p:blipFill>
        <p:spPr>
          <a:xfrm>
            <a:off x="9238026" y="3156016"/>
            <a:ext cx="384081" cy="243861"/>
          </a:xfrm>
          <a:prstGeom prst="rect">
            <a:avLst/>
          </a:prstGeom>
        </p:spPr>
      </p:pic>
      <p:pic>
        <p:nvPicPr>
          <p:cNvPr id="43" name="Рисунок 42">
            <a:extLst>
              <a:ext uri="{FF2B5EF4-FFF2-40B4-BE49-F238E27FC236}">
                <a16:creationId xmlns:a16="http://schemas.microsoft.com/office/drawing/2014/main" id="{E3549B72-115C-4A56-82B6-F7AAE8863CC0}"/>
              </a:ext>
            </a:extLst>
          </p:cNvPr>
          <p:cNvPicPr>
            <a:picLocks noChangeAspect="1"/>
          </p:cNvPicPr>
          <p:nvPr/>
        </p:nvPicPr>
        <p:blipFill>
          <a:blip r:embed="rId8"/>
          <a:stretch>
            <a:fillRect/>
          </a:stretch>
        </p:blipFill>
        <p:spPr>
          <a:xfrm>
            <a:off x="7577367" y="2059034"/>
            <a:ext cx="451143" cy="274344"/>
          </a:xfrm>
          <a:prstGeom prst="rect">
            <a:avLst/>
          </a:prstGeom>
        </p:spPr>
      </p:pic>
      <p:pic>
        <p:nvPicPr>
          <p:cNvPr id="44" name="Рисунок 43">
            <a:extLst>
              <a:ext uri="{FF2B5EF4-FFF2-40B4-BE49-F238E27FC236}">
                <a16:creationId xmlns:a16="http://schemas.microsoft.com/office/drawing/2014/main" id="{6F17FC21-8A2B-412B-BED0-8A247F8D74C5}"/>
              </a:ext>
            </a:extLst>
          </p:cNvPr>
          <p:cNvPicPr>
            <a:picLocks noChangeAspect="1"/>
          </p:cNvPicPr>
          <p:nvPr/>
        </p:nvPicPr>
        <p:blipFill>
          <a:blip r:embed="rId8"/>
          <a:stretch>
            <a:fillRect/>
          </a:stretch>
        </p:blipFill>
        <p:spPr>
          <a:xfrm>
            <a:off x="6302844" y="2840988"/>
            <a:ext cx="451143" cy="274344"/>
          </a:xfrm>
          <a:prstGeom prst="rect">
            <a:avLst/>
          </a:prstGeom>
        </p:spPr>
      </p:pic>
      <p:pic>
        <p:nvPicPr>
          <p:cNvPr id="50" name="Рисунок 49">
            <a:extLst>
              <a:ext uri="{FF2B5EF4-FFF2-40B4-BE49-F238E27FC236}">
                <a16:creationId xmlns:a16="http://schemas.microsoft.com/office/drawing/2014/main" id="{92FD6182-941D-4693-ABE2-0E918C19BF32}"/>
              </a:ext>
            </a:extLst>
          </p:cNvPr>
          <p:cNvPicPr>
            <a:picLocks noChangeAspect="1"/>
          </p:cNvPicPr>
          <p:nvPr/>
        </p:nvPicPr>
        <p:blipFill>
          <a:blip r:embed="rId8"/>
          <a:stretch>
            <a:fillRect/>
          </a:stretch>
        </p:blipFill>
        <p:spPr>
          <a:xfrm>
            <a:off x="6146559" y="3731316"/>
            <a:ext cx="451143" cy="274344"/>
          </a:xfrm>
          <a:prstGeom prst="rect">
            <a:avLst/>
          </a:prstGeom>
        </p:spPr>
      </p:pic>
      <p:sp>
        <p:nvSpPr>
          <p:cNvPr id="2" name="Прямоугольник 10">
            <a:extLst>
              <a:ext uri="{FF2B5EF4-FFF2-40B4-BE49-F238E27FC236}">
                <a16:creationId xmlns:a16="http://schemas.microsoft.com/office/drawing/2014/main" id="{B680D97C-7AD8-EEC6-E9CE-4B209FE864F3}"/>
              </a:ext>
            </a:extLst>
          </p:cNvPr>
          <p:cNvSpPr>
            <a:spLocks noChangeArrowheads="1"/>
          </p:cNvSpPr>
          <p:nvPr/>
        </p:nvSpPr>
        <p:spPr bwMode="auto">
          <a:xfrm>
            <a:off x="422740" y="623418"/>
            <a:ext cx="5059440" cy="84895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ts val="3500"/>
              </a:lnSpc>
              <a:defRPr/>
            </a:pPr>
            <a:r>
              <a:rPr lang="en-US" altLang="ru-RU" sz="2800" kern="0" cap="all" dirty="0">
                <a:solidFill>
                  <a:srgbClr val="004C7E"/>
                </a:solidFill>
                <a:ea typeface="Calibri" panose="020F0502020204030204" pitchFamily="34" charset="0"/>
                <a:cs typeface="Calibri" panose="020F0502020204030204" pitchFamily="34" charset="0"/>
              </a:rPr>
              <a:t>INDUSTRIAL PARK PLAN</a:t>
            </a:r>
            <a:endParaRPr lang="uk-UA" altLang="ru-RU" sz="2800" kern="0" cap="all" dirty="0">
              <a:solidFill>
                <a:srgbClr val="004C7E"/>
              </a:solidFill>
              <a:ea typeface="Calibri" panose="020F0502020204030204" pitchFamily="34" charset="0"/>
              <a:cs typeface="Calibri" panose="020F0502020204030204" pitchFamily="34" charset="0"/>
            </a:endParaRPr>
          </a:p>
          <a:p>
            <a:pPr>
              <a:defRPr/>
            </a:pPr>
            <a:r>
              <a:rPr lang="en-US" altLang="ru-RU" sz="2000" kern="0" cap="all" dirty="0">
                <a:solidFill>
                  <a:srgbClr val="004C7E"/>
                </a:solidFill>
                <a:ea typeface="Calibri" panose="020F0502020204030204" pitchFamily="34" charset="0"/>
                <a:cs typeface="Calibri" panose="020F0502020204030204" pitchFamily="34" charset="0"/>
              </a:rPr>
              <a:t> </a:t>
            </a:r>
            <a:r>
              <a:rPr lang="en-US" sz="2000" kern="0" cap="all" dirty="0">
                <a:ea typeface="Calibri" panose="020F0502020204030204" pitchFamily="34" charset="0"/>
                <a:cs typeface="Calibri" panose="020F0502020204030204" pitchFamily="34" charset="0"/>
              </a:rPr>
              <a:t>2</a:t>
            </a:r>
            <a:r>
              <a:rPr lang="en-US" sz="2000" kern="0" cap="all" baseline="30000" dirty="0">
                <a:ea typeface="Calibri" panose="020F0502020204030204" pitchFamily="34" charset="0"/>
                <a:cs typeface="Calibri" panose="020F0502020204030204" pitchFamily="34" charset="0"/>
              </a:rPr>
              <a:t> ND</a:t>
            </a:r>
            <a:r>
              <a:rPr lang="en-US" sz="2000" kern="0" cap="all" dirty="0">
                <a:ea typeface="Calibri" panose="020F0502020204030204" pitchFamily="34" charset="0"/>
                <a:cs typeface="Calibri" panose="020F0502020204030204" pitchFamily="34" charset="0"/>
              </a:rPr>
              <a:t> PHASE NOW</a:t>
            </a:r>
            <a:r>
              <a:rPr lang="uk-UA" sz="2000" kern="0" cap="all" baseline="30000">
                <a:ea typeface="Calibri" panose="020F0502020204030204" pitchFamily="34" charset="0"/>
                <a:cs typeface="Calibri" panose="020F0502020204030204" pitchFamily="34" charset="0"/>
              </a:rPr>
              <a:t> </a:t>
            </a:r>
            <a:endParaRPr lang="uk-UA" altLang="ru-RU" sz="2000" kern="0" cap="all" dirty="0">
              <a:ea typeface="Calibri" panose="020F0502020204030204" pitchFamily="34" charset="0"/>
              <a:cs typeface="Calibri" panose="020F0502020204030204" pitchFamily="34" charset="0"/>
            </a:endParaRPr>
          </a:p>
        </p:txBody>
      </p:sp>
      <p:sp>
        <p:nvSpPr>
          <p:cNvPr id="3" name="Slide Number Placeholder 7">
            <a:extLst>
              <a:ext uri="{FF2B5EF4-FFF2-40B4-BE49-F238E27FC236}">
                <a16:creationId xmlns:a16="http://schemas.microsoft.com/office/drawing/2014/main" id="{2C474AAB-A8B9-F762-54BC-FC695B8C24E2}"/>
              </a:ext>
            </a:extLst>
          </p:cNvPr>
          <p:cNvSpPr>
            <a:spLocks noGrp="1"/>
          </p:cNvSpPr>
          <p:nvPr>
            <p:ph type="sldNum" sz="quarter" idx="12"/>
          </p:nvPr>
        </p:nvSpPr>
        <p:spPr>
          <a:xfrm>
            <a:off x="8610600" y="6356350"/>
            <a:ext cx="2743200" cy="365125"/>
          </a:xfrm>
        </p:spPr>
        <p:txBody>
          <a:bodyPr/>
          <a:lstStyle/>
          <a:p>
            <a:fld id="{3CBF6E8D-7A26-42FC-8BAF-59AE138681AF}" type="slidenum">
              <a:rPr lang="en-GB" smtClean="0">
                <a:latin typeface="Calibri" panose="020F0502020204030204" pitchFamily="34" charset="0"/>
                <a:ea typeface="Calibri" panose="020F0502020204030204" pitchFamily="34" charset="0"/>
                <a:cs typeface="Calibri" panose="020F0502020204030204" pitchFamily="34" charset="0"/>
              </a:rPr>
              <a:t>6</a:t>
            </a:fld>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BILA TSERKVA INDUSTRIAL PARK&#10;&#10;AI-generated content may be incorrect.">
            <a:extLst>
              <a:ext uri="{FF2B5EF4-FFF2-40B4-BE49-F238E27FC236}">
                <a16:creationId xmlns:a16="http://schemas.microsoft.com/office/drawing/2014/main" id="{DEB23D23-98EA-886A-63BA-C9ECFEAF8718}"/>
              </a:ext>
            </a:extLst>
          </p:cNvPr>
          <p:cNvPicPr/>
          <p:nvPr/>
        </p:nvPicPr>
        <p:blipFill>
          <a:blip r:embed="rId10">
            <a:extLst>
              <a:ext uri="{28A0092B-C50C-407E-A947-70E740481C1C}">
                <a14:useLocalDpi xmlns:a14="http://schemas.microsoft.com/office/drawing/2010/main" val="0"/>
              </a:ext>
            </a:extLst>
          </a:blip>
          <a:stretch>
            <a:fillRect/>
          </a:stretch>
        </p:blipFill>
        <p:spPr>
          <a:xfrm>
            <a:off x="9852660" y="285333"/>
            <a:ext cx="1999904" cy="792149"/>
          </a:xfrm>
          <a:prstGeom prst="rect">
            <a:avLst/>
          </a:prstGeom>
        </p:spPr>
      </p:pic>
      <p:sp>
        <p:nvSpPr>
          <p:cNvPr id="8" name="Date Placeholder 5">
            <a:extLst>
              <a:ext uri="{FF2B5EF4-FFF2-40B4-BE49-F238E27FC236}">
                <a16:creationId xmlns:a16="http://schemas.microsoft.com/office/drawing/2014/main" id="{57CC1CE4-7CC7-8EC7-F69B-8CCAF236261C}"/>
              </a:ext>
            </a:extLst>
          </p:cNvPr>
          <p:cNvSpPr txBox="1">
            <a:spLocks/>
          </p:cNvSpPr>
          <p:nvPr/>
        </p:nvSpPr>
        <p:spPr>
          <a:xfrm>
            <a:off x="833029"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3476CA-08BB-495C-8269-C5B494A079ED}" type="datetime1">
              <a:rPr lang="en-GB" smtClean="0">
                <a:latin typeface="Calibri" panose="020F0502020204030204" pitchFamily="34" charset="0"/>
                <a:ea typeface="Calibri" panose="020F0502020204030204" pitchFamily="34" charset="0"/>
                <a:cs typeface="Calibri" panose="020F0502020204030204" pitchFamily="34" charset="0"/>
              </a:rPr>
              <a:pPr/>
              <a:t>16/06/2026</a:t>
            </a:fld>
            <a:endParaRPr lang="en-GB" dirty="0">
              <a:latin typeface="Calibri" panose="020F0502020204030204" pitchFamily="34" charset="0"/>
              <a:ea typeface="Calibri" panose="020F0502020204030204" pitchFamily="34" charset="0"/>
              <a:cs typeface="Calibri" panose="020F0502020204030204" pitchFamily="34" charset="0"/>
            </a:endParaRPr>
          </a:p>
        </p:txBody>
      </p:sp>
      <p:sp>
        <p:nvSpPr>
          <p:cNvPr id="9" name="Footer Placeholder 6">
            <a:extLst>
              <a:ext uri="{FF2B5EF4-FFF2-40B4-BE49-F238E27FC236}">
                <a16:creationId xmlns:a16="http://schemas.microsoft.com/office/drawing/2014/main" id="{A4F32BC4-4A8E-0B52-FEAB-455493F32B38}"/>
              </a:ext>
            </a:extLst>
          </p:cNvPr>
          <p:cNvSpPr txBox="1">
            <a:spLocks/>
          </p:cNvSpPr>
          <p:nvPr/>
        </p:nvSpPr>
        <p:spPr>
          <a:xfrm>
            <a:off x="4033429"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Calibri" panose="020F0502020204030204" pitchFamily="34" charset="0"/>
                <a:ea typeface="Calibri" panose="020F0502020204030204" pitchFamily="34" charset="0"/>
                <a:cs typeface="Calibri" panose="020F0502020204030204" pitchFamily="34" charset="0"/>
              </a:rPr>
              <a:t>Industrial Park Bila Tserkva</a:t>
            </a:r>
          </a:p>
        </p:txBody>
      </p:sp>
      <p:pic>
        <p:nvPicPr>
          <p:cNvPr id="13" name="Рисунок 12">
            <a:extLst>
              <a:ext uri="{FF2B5EF4-FFF2-40B4-BE49-F238E27FC236}">
                <a16:creationId xmlns:a16="http://schemas.microsoft.com/office/drawing/2014/main" id="{0D3A4013-EEC2-4F9B-776F-8C4703A40DFD}"/>
              </a:ext>
            </a:extLst>
          </p:cNvPr>
          <p:cNvPicPr>
            <a:picLocks noChangeAspect="1"/>
          </p:cNvPicPr>
          <p:nvPr/>
        </p:nvPicPr>
        <p:blipFill>
          <a:blip r:embed="rId11"/>
          <a:stretch>
            <a:fillRect/>
          </a:stretch>
        </p:blipFill>
        <p:spPr>
          <a:xfrm>
            <a:off x="7479940" y="3904117"/>
            <a:ext cx="384081" cy="243861"/>
          </a:xfrm>
          <a:prstGeom prst="rect">
            <a:avLst/>
          </a:prstGeom>
        </p:spPr>
      </p:pic>
      <p:pic>
        <p:nvPicPr>
          <p:cNvPr id="16" name="Рисунок 15">
            <a:extLst>
              <a:ext uri="{FF2B5EF4-FFF2-40B4-BE49-F238E27FC236}">
                <a16:creationId xmlns:a16="http://schemas.microsoft.com/office/drawing/2014/main" id="{058FB277-9D9F-6944-8328-9CA3C9FA3101}"/>
              </a:ext>
            </a:extLst>
          </p:cNvPr>
          <p:cNvPicPr>
            <a:picLocks noChangeAspect="1"/>
          </p:cNvPicPr>
          <p:nvPr/>
        </p:nvPicPr>
        <p:blipFill>
          <a:blip r:embed="rId11"/>
          <a:stretch>
            <a:fillRect/>
          </a:stretch>
        </p:blipFill>
        <p:spPr>
          <a:xfrm>
            <a:off x="7550790" y="2959829"/>
            <a:ext cx="384081" cy="243861"/>
          </a:xfrm>
          <a:prstGeom prst="rect">
            <a:avLst/>
          </a:prstGeom>
        </p:spPr>
      </p:pic>
    </p:spTree>
    <p:extLst>
      <p:ext uri="{BB962C8B-B14F-4D97-AF65-F5344CB8AC3E}">
        <p14:creationId xmlns:p14="http://schemas.microsoft.com/office/powerpoint/2010/main" val="480455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4">
            <a:extLst>
              <a:ext uri="{FF2B5EF4-FFF2-40B4-BE49-F238E27FC236}">
                <a16:creationId xmlns:a16="http://schemas.microsoft.com/office/drawing/2014/main" id="{84C9A725-0B52-045A-6BA7-94356964714C}"/>
              </a:ext>
            </a:extLst>
          </p:cNvPr>
          <p:cNvGrpSpPr/>
          <p:nvPr/>
        </p:nvGrpSpPr>
        <p:grpSpPr>
          <a:xfrm>
            <a:off x="666143" y="1839827"/>
            <a:ext cx="356793" cy="354033"/>
            <a:chOff x="1465923" y="1799848"/>
            <a:chExt cx="574675" cy="570230"/>
          </a:xfrm>
        </p:grpSpPr>
        <p:pic>
          <p:nvPicPr>
            <p:cNvPr id="10" name="object 5">
              <a:extLst>
                <a:ext uri="{FF2B5EF4-FFF2-40B4-BE49-F238E27FC236}">
                  <a16:creationId xmlns:a16="http://schemas.microsoft.com/office/drawing/2014/main" id="{4956DD98-BD64-D02D-1E2C-9753ECA37868}"/>
                </a:ext>
              </a:extLst>
            </p:cNvPr>
            <p:cNvPicPr/>
            <p:nvPr/>
          </p:nvPicPr>
          <p:blipFill>
            <a:blip r:embed="rId2" cstate="print"/>
            <a:stretch>
              <a:fillRect/>
            </a:stretch>
          </p:blipFill>
          <p:spPr>
            <a:xfrm>
              <a:off x="1542068" y="1875873"/>
              <a:ext cx="190245" cy="210474"/>
            </a:xfrm>
            <a:prstGeom prst="rect">
              <a:avLst/>
            </a:prstGeom>
          </p:spPr>
        </p:pic>
        <p:sp>
          <p:nvSpPr>
            <p:cNvPr id="18" name="object 6">
              <a:extLst>
                <a:ext uri="{FF2B5EF4-FFF2-40B4-BE49-F238E27FC236}">
                  <a16:creationId xmlns:a16="http://schemas.microsoft.com/office/drawing/2014/main" id="{E2C6E65A-D7D4-6F53-1EEB-F6DE002AE51E}"/>
                </a:ext>
              </a:extLst>
            </p:cNvPr>
            <p:cNvSpPr/>
            <p:nvPr/>
          </p:nvSpPr>
          <p:spPr>
            <a:xfrm>
              <a:off x="1465923" y="1799849"/>
              <a:ext cx="574675" cy="570230"/>
            </a:xfrm>
            <a:custGeom>
              <a:avLst/>
              <a:gdLst/>
              <a:ahLst/>
              <a:cxnLst/>
              <a:rect l="l" t="t" r="r" b="b"/>
              <a:pathLst>
                <a:path w="574675" h="570230">
                  <a:moveTo>
                    <a:pt x="570166" y="311048"/>
                  </a:moveTo>
                  <a:lnTo>
                    <a:pt x="562889" y="304101"/>
                  </a:lnTo>
                  <a:lnTo>
                    <a:pt x="537997" y="304101"/>
                  </a:lnTo>
                  <a:lnTo>
                    <a:pt x="537997" y="335241"/>
                  </a:lnTo>
                  <a:lnTo>
                    <a:pt x="537997" y="539038"/>
                  </a:lnTo>
                  <a:lnTo>
                    <a:pt x="336181" y="539038"/>
                  </a:lnTo>
                  <a:lnTo>
                    <a:pt x="336181" y="335241"/>
                  </a:lnTo>
                  <a:lnTo>
                    <a:pt x="537997" y="335241"/>
                  </a:lnTo>
                  <a:lnTo>
                    <a:pt x="537997" y="304101"/>
                  </a:lnTo>
                  <a:lnTo>
                    <a:pt x="311251" y="304101"/>
                  </a:lnTo>
                  <a:lnTo>
                    <a:pt x="304076" y="311048"/>
                  </a:lnTo>
                  <a:lnTo>
                    <a:pt x="304076" y="563232"/>
                  </a:lnTo>
                  <a:lnTo>
                    <a:pt x="311251" y="570179"/>
                  </a:lnTo>
                  <a:lnTo>
                    <a:pt x="562889" y="570179"/>
                  </a:lnTo>
                  <a:lnTo>
                    <a:pt x="570166" y="563232"/>
                  </a:lnTo>
                  <a:lnTo>
                    <a:pt x="570166" y="539038"/>
                  </a:lnTo>
                  <a:lnTo>
                    <a:pt x="570166" y="335241"/>
                  </a:lnTo>
                  <a:lnTo>
                    <a:pt x="570166" y="311048"/>
                  </a:lnTo>
                  <a:close/>
                </a:path>
                <a:path w="574675" h="570230">
                  <a:moveTo>
                    <a:pt x="574636" y="18034"/>
                  </a:moveTo>
                  <a:lnTo>
                    <a:pt x="573201" y="11010"/>
                  </a:lnTo>
                  <a:lnTo>
                    <a:pt x="569302" y="5283"/>
                  </a:lnTo>
                  <a:lnTo>
                    <a:pt x="563537" y="1422"/>
                  </a:lnTo>
                  <a:lnTo>
                    <a:pt x="556501" y="0"/>
                  </a:lnTo>
                  <a:lnTo>
                    <a:pt x="18135" y="0"/>
                  </a:lnTo>
                  <a:lnTo>
                    <a:pt x="11099" y="1422"/>
                  </a:lnTo>
                  <a:lnTo>
                    <a:pt x="5334" y="5283"/>
                  </a:lnTo>
                  <a:lnTo>
                    <a:pt x="1435" y="11010"/>
                  </a:lnTo>
                  <a:lnTo>
                    <a:pt x="0" y="18034"/>
                  </a:lnTo>
                  <a:lnTo>
                    <a:pt x="0" y="552157"/>
                  </a:lnTo>
                  <a:lnTo>
                    <a:pt x="1435" y="559168"/>
                  </a:lnTo>
                  <a:lnTo>
                    <a:pt x="5334" y="564896"/>
                  </a:lnTo>
                  <a:lnTo>
                    <a:pt x="11099" y="568769"/>
                  </a:lnTo>
                  <a:lnTo>
                    <a:pt x="18135" y="570179"/>
                  </a:lnTo>
                  <a:lnTo>
                    <a:pt x="228066" y="570179"/>
                  </a:lnTo>
                  <a:lnTo>
                    <a:pt x="36207" y="533984"/>
                  </a:lnTo>
                  <a:lnTo>
                    <a:pt x="36207" y="36207"/>
                  </a:lnTo>
                  <a:lnTo>
                    <a:pt x="538429" y="36207"/>
                  </a:lnTo>
                  <a:lnTo>
                    <a:pt x="538429" y="228079"/>
                  </a:lnTo>
                  <a:lnTo>
                    <a:pt x="544093" y="241490"/>
                  </a:lnTo>
                  <a:lnTo>
                    <a:pt x="556539" y="245960"/>
                  </a:lnTo>
                  <a:lnTo>
                    <a:pt x="568985" y="241490"/>
                  </a:lnTo>
                  <a:lnTo>
                    <a:pt x="574636" y="228079"/>
                  </a:lnTo>
                  <a:lnTo>
                    <a:pt x="574636" y="18034"/>
                  </a:lnTo>
                  <a:close/>
                </a:path>
              </a:pathLst>
            </a:custGeom>
            <a:solidFill>
              <a:srgbClr val="1D6DB1"/>
            </a:solidFill>
          </p:spPr>
          <p:txBody>
            <a:bodyPr wrap="square" lIns="0" tIns="0" rIns="0" bIns="0" rtlCol="0"/>
            <a:lstStyle/>
            <a:p>
              <a:endParaRPr>
                <a:latin typeface="Calibri" panose="020F0502020204030204" pitchFamily="34" charset="0"/>
                <a:ea typeface="Calibri" panose="020F0502020204030204" pitchFamily="34" charset="0"/>
                <a:cs typeface="Calibri" panose="020F0502020204030204" pitchFamily="34" charset="0"/>
              </a:endParaRPr>
            </a:p>
          </p:txBody>
        </p:sp>
      </p:grpSp>
      <p:pic>
        <p:nvPicPr>
          <p:cNvPr id="43" name="object 11">
            <a:extLst>
              <a:ext uri="{FF2B5EF4-FFF2-40B4-BE49-F238E27FC236}">
                <a16:creationId xmlns:a16="http://schemas.microsoft.com/office/drawing/2014/main" id="{8E392643-0041-2CAA-D73E-37F5D309FD60}"/>
              </a:ext>
            </a:extLst>
          </p:cNvPr>
          <p:cNvPicPr/>
          <p:nvPr/>
        </p:nvPicPr>
        <p:blipFill>
          <a:blip r:embed="rId3" cstate="print"/>
          <a:stretch>
            <a:fillRect/>
          </a:stretch>
        </p:blipFill>
        <p:spPr>
          <a:xfrm>
            <a:off x="3973970" y="2696037"/>
            <a:ext cx="374800" cy="368311"/>
          </a:xfrm>
          <a:prstGeom prst="rect">
            <a:avLst/>
          </a:prstGeom>
        </p:spPr>
      </p:pic>
      <p:sp>
        <p:nvSpPr>
          <p:cNvPr id="52" name="object 14">
            <a:extLst>
              <a:ext uri="{FF2B5EF4-FFF2-40B4-BE49-F238E27FC236}">
                <a16:creationId xmlns:a16="http://schemas.microsoft.com/office/drawing/2014/main" id="{F1520476-E060-22EA-C9CE-85281D5F66F3}"/>
              </a:ext>
            </a:extLst>
          </p:cNvPr>
          <p:cNvSpPr/>
          <p:nvPr/>
        </p:nvSpPr>
        <p:spPr>
          <a:xfrm>
            <a:off x="4028611" y="3882828"/>
            <a:ext cx="354033" cy="337474"/>
          </a:xfrm>
          <a:custGeom>
            <a:avLst/>
            <a:gdLst/>
            <a:ahLst/>
            <a:cxnLst/>
            <a:rect l="l" t="t" r="r" b="b"/>
            <a:pathLst>
              <a:path w="570229" h="543560">
                <a:moveTo>
                  <a:pt x="223088" y="159981"/>
                </a:moveTo>
                <a:lnTo>
                  <a:pt x="84975" y="159981"/>
                </a:lnTo>
                <a:lnTo>
                  <a:pt x="84975" y="198882"/>
                </a:lnTo>
                <a:lnTo>
                  <a:pt x="223088" y="198882"/>
                </a:lnTo>
                <a:lnTo>
                  <a:pt x="223088" y="159981"/>
                </a:lnTo>
                <a:close/>
              </a:path>
              <a:path w="570229" h="543560">
                <a:moveTo>
                  <a:pt x="485165" y="159981"/>
                </a:moveTo>
                <a:lnTo>
                  <a:pt x="347078" y="159981"/>
                </a:lnTo>
                <a:lnTo>
                  <a:pt x="347078" y="198882"/>
                </a:lnTo>
                <a:lnTo>
                  <a:pt x="485165" y="198882"/>
                </a:lnTo>
                <a:lnTo>
                  <a:pt x="485165" y="159981"/>
                </a:lnTo>
                <a:close/>
              </a:path>
              <a:path w="570229" h="543560">
                <a:moveTo>
                  <a:pt x="570166" y="496290"/>
                </a:moveTo>
                <a:lnTo>
                  <a:pt x="570141" y="125818"/>
                </a:lnTo>
                <a:lnTo>
                  <a:pt x="542925" y="107619"/>
                </a:lnTo>
                <a:lnTo>
                  <a:pt x="542925" y="496912"/>
                </a:lnTo>
                <a:lnTo>
                  <a:pt x="542925" y="516610"/>
                </a:lnTo>
                <a:lnTo>
                  <a:pt x="485254" y="516610"/>
                </a:lnTo>
                <a:lnTo>
                  <a:pt x="485254" y="496912"/>
                </a:lnTo>
                <a:lnTo>
                  <a:pt x="485279" y="470496"/>
                </a:lnTo>
                <a:lnTo>
                  <a:pt x="485279" y="248323"/>
                </a:lnTo>
                <a:lnTo>
                  <a:pt x="483743" y="244741"/>
                </a:lnTo>
                <a:lnTo>
                  <a:pt x="478790" y="239649"/>
                </a:lnTo>
                <a:lnTo>
                  <a:pt x="475386" y="238061"/>
                </a:lnTo>
                <a:lnTo>
                  <a:pt x="458012" y="238061"/>
                </a:lnTo>
                <a:lnTo>
                  <a:pt x="458012" y="266496"/>
                </a:lnTo>
                <a:lnTo>
                  <a:pt x="458012" y="306578"/>
                </a:lnTo>
                <a:lnTo>
                  <a:pt x="458012" y="335000"/>
                </a:lnTo>
                <a:lnTo>
                  <a:pt x="458012" y="374332"/>
                </a:lnTo>
                <a:lnTo>
                  <a:pt x="458012" y="402729"/>
                </a:lnTo>
                <a:lnTo>
                  <a:pt x="458012" y="442099"/>
                </a:lnTo>
                <a:lnTo>
                  <a:pt x="112153" y="442099"/>
                </a:lnTo>
                <a:lnTo>
                  <a:pt x="112153" y="402729"/>
                </a:lnTo>
                <a:lnTo>
                  <a:pt x="458012" y="402729"/>
                </a:lnTo>
                <a:lnTo>
                  <a:pt x="458012" y="374332"/>
                </a:lnTo>
                <a:lnTo>
                  <a:pt x="112153" y="374332"/>
                </a:lnTo>
                <a:lnTo>
                  <a:pt x="112153" y="335000"/>
                </a:lnTo>
                <a:lnTo>
                  <a:pt x="458012" y="335000"/>
                </a:lnTo>
                <a:lnTo>
                  <a:pt x="458012" y="306578"/>
                </a:lnTo>
                <a:lnTo>
                  <a:pt x="112153" y="306578"/>
                </a:lnTo>
                <a:lnTo>
                  <a:pt x="112153" y="266496"/>
                </a:lnTo>
                <a:lnTo>
                  <a:pt x="458012" y="266496"/>
                </a:lnTo>
                <a:lnTo>
                  <a:pt x="458012" y="238061"/>
                </a:lnTo>
                <a:lnTo>
                  <a:pt x="94754" y="238061"/>
                </a:lnTo>
                <a:lnTo>
                  <a:pt x="91351" y="239649"/>
                </a:lnTo>
                <a:lnTo>
                  <a:pt x="86398" y="244741"/>
                </a:lnTo>
                <a:lnTo>
                  <a:pt x="84848" y="248323"/>
                </a:lnTo>
                <a:lnTo>
                  <a:pt x="84848" y="496316"/>
                </a:lnTo>
                <a:lnTo>
                  <a:pt x="84759" y="516636"/>
                </a:lnTo>
                <a:lnTo>
                  <a:pt x="27393" y="516636"/>
                </a:lnTo>
                <a:lnTo>
                  <a:pt x="27393" y="496316"/>
                </a:lnTo>
                <a:lnTo>
                  <a:pt x="27241" y="496316"/>
                </a:lnTo>
                <a:lnTo>
                  <a:pt x="27241" y="136842"/>
                </a:lnTo>
                <a:lnTo>
                  <a:pt x="284302" y="30492"/>
                </a:lnTo>
                <a:lnTo>
                  <a:pt x="542899" y="136982"/>
                </a:lnTo>
                <a:lnTo>
                  <a:pt x="542899" y="496912"/>
                </a:lnTo>
                <a:lnTo>
                  <a:pt x="542925" y="107619"/>
                </a:lnTo>
                <a:lnTo>
                  <a:pt x="359244" y="30492"/>
                </a:lnTo>
                <a:lnTo>
                  <a:pt x="290880" y="1778"/>
                </a:lnTo>
                <a:lnTo>
                  <a:pt x="288848" y="609"/>
                </a:lnTo>
                <a:lnTo>
                  <a:pt x="286575" y="25"/>
                </a:lnTo>
                <a:lnTo>
                  <a:pt x="284302" y="25"/>
                </a:lnTo>
                <a:lnTo>
                  <a:pt x="282041" y="0"/>
                </a:lnTo>
                <a:lnTo>
                  <a:pt x="279742" y="609"/>
                </a:lnTo>
                <a:lnTo>
                  <a:pt x="277685" y="1778"/>
                </a:lnTo>
                <a:lnTo>
                  <a:pt x="6997" y="116001"/>
                </a:lnTo>
                <a:lnTo>
                  <a:pt x="4864" y="117233"/>
                </a:lnTo>
                <a:lnTo>
                  <a:pt x="3111" y="119037"/>
                </a:lnTo>
                <a:lnTo>
                  <a:pt x="673" y="123317"/>
                </a:lnTo>
                <a:lnTo>
                  <a:pt x="0" y="125818"/>
                </a:lnTo>
                <a:lnTo>
                  <a:pt x="0" y="496316"/>
                </a:lnTo>
                <a:lnTo>
                  <a:pt x="0" y="496912"/>
                </a:lnTo>
                <a:lnTo>
                  <a:pt x="0" y="516636"/>
                </a:lnTo>
                <a:lnTo>
                  <a:pt x="0" y="535686"/>
                </a:lnTo>
                <a:lnTo>
                  <a:pt x="0" y="539496"/>
                </a:lnTo>
                <a:lnTo>
                  <a:pt x="787" y="539496"/>
                </a:lnTo>
                <a:lnTo>
                  <a:pt x="787" y="540766"/>
                </a:lnTo>
                <a:lnTo>
                  <a:pt x="2730" y="540766"/>
                </a:lnTo>
                <a:lnTo>
                  <a:pt x="2730" y="543306"/>
                </a:lnTo>
                <a:lnTo>
                  <a:pt x="109232" y="543306"/>
                </a:lnTo>
                <a:lnTo>
                  <a:pt x="109232" y="540766"/>
                </a:lnTo>
                <a:lnTo>
                  <a:pt x="111556" y="540766"/>
                </a:lnTo>
                <a:lnTo>
                  <a:pt x="111556" y="539496"/>
                </a:lnTo>
                <a:lnTo>
                  <a:pt x="111950" y="539496"/>
                </a:lnTo>
                <a:lnTo>
                  <a:pt x="111950" y="535686"/>
                </a:lnTo>
                <a:lnTo>
                  <a:pt x="112141" y="535686"/>
                </a:lnTo>
                <a:lnTo>
                  <a:pt x="112141" y="516636"/>
                </a:lnTo>
                <a:lnTo>
                  <a:pt x="112141" y="496912"/>
                </a:lnTo>
                <a:lnTo>
                  <a:pt x="112153" y="470496"/>
                </a:lnTo>
                <a:lnTo>
                  <a:pt x="458012" y="470496"/>
                </a:lnTo>
                <a:lnTo>
                  <a:pt x="458012" y="496912"/>
                </a:lnTo>
                <a:lnTo>
                  <a:pt x="458089" y="516610"/>
                </a:lnTo>
                <a:lnTo>
                  <a:pt x="458089" y="535660"/>
                </a:lnTo>
                <a:lnTo>
                  <a:pt x="458254" y="535660"/>
                </a:lnTo>
                <a:lnTo>
                  <a:pt x="458254" y="539470"/>
                </a:lnTo>
                <a:lnTo>
                  <a:pt x="460248" y="539470"/>
                </a:lnTo>
                <a:lnTo>
                  <a:pt x="460248" y="543280"/>
                </a:lnTo>
                <a:lnTo>
                  <a:pt x="568121" y="543280"/>
                </a:lnTo>
                <a:lnTo>
                  <a:pt x="568121" y="539470"/>
                </a:lnTo>
                <a:lnTo>
                  <a:pt x="570166" y="539470"/>
                </a:lnTo>
                <a:lnTo>
                  <a:pt x="570166" y="535660"/>
                </a:lnTo>
                <a:lnTo>
                  <a:pt x="570166" y="516610"/>
                </a:lnTo>
                <a:lnTo>
                  <a:pt x="570166" y="496912"/>
                </a:lnTo>
                <a:lnTo>
                  <a:pt x="570166" y="496290"/>
                </a:lnTo>
                <a:close/>
              </a:path>
            </a:pathLst>
          </a:custGeom>
          <a:solidFill>
            <a:srgbClr val="1D6DB1"/>
          </a:solidFill>
        </p:spPr>
        <p:txBody>
          <a:bodyPr wrap="square" lIns="0" tIns="0" rIns="0" bIns="0" rtlCol="0"/>
          <a:lstStyle/>
          <a:p>
            <a:endParaRPr>
              <a:latin typeface="Calibri" panose="020F0502020204030204" pitchFamily="34" charset="0"/>
              <a:ea typeface="Calibri" panose="020F0502020204030204" pitchFamily="34" charset="0"/>
              <a:cs typeface="Calibri" panose="020F0502020204030204" pitchFamily="34" charset="0"/>
            </a:endParaRPr>
          </a:p>
        </p:txBody>
      </p:sp>
      <p:sp>
        <p:nvSpPr>
          <p:cNvPr id="55" name="object 15">
            <a:extLst>
              <a:ext uri="{FF2B5EF4-FFF2-40B4-BE49-F238E27FC236}">
                <a16:creationId xmlns:a16="http://schemas.microsoft.com/office/drawing/2014/main" id="{EE509029-440A-8E94-74D1-8E826F50DDCD}"/>
              </a:ext>
            </a:extLst>
          </p:cNvPr>
          <p:cNvSpPr/>
          <p:nvPr/>
        </p:nvSpPr>
        <p:spPr>
          <a:xfrm>
            <a:off x="3993358" y="1716158"/>
            <a:ext cx="360735" cy="334320"/>
          </a:xfrm>
          <a:custGeom>
            <a:avLst/>
            <a:gdLst/>
            <a:ahLst/>
            <a:cxnLst/>
            <a:rect l="l" t="t" r="r" b="b"/>
            <a:pathLst>
              <a:path w="581025" h="538480">
                <a:moveTo>
                  <a:pt x="580644" y="129540"/>
                </a:moveTo>
                <a:lnTo>
                  <a:pt x="576287" y="123190"/>
                </a:lnTo>
                <a:lnTo>
                  <a:pt x="570115" y="121920"/>
                </a:lnTo>
                <a:lnTo>
                  <a:pt x="569950" y="122682"/>
                </a:lnTo>
                <a:lnTo>
                  <a:pt x="554126" y="115798"/>
                </a:lnTo>
                <a:lnTo>
                  <a:pt x="554126" y="144678"/>
                </a:lnTo>
                <a:lnTo>
                  <a:pt x="554126" y="513080"/>
                </a:lnTo>
                <a:lnTo>
                  <a:pt x="526656" y="513080"/>
                </a:lnTo>
                <a:lnTo>
                  <a:pt x="502551" y="170180"/>
                </a:lnTo>
                <a:lnTo>
                  <a:pt x="497395" y="171437"/>
                </a:lnTo>
                <a:lnTo>
                  <a:pt x="502450" y="170192"/>
                </a:lnTo>
                <a:lnTo>
                  <a:pt x="497344" y="170827"/>
                </a:lnTo>
                <a:lnTo>
                  <a:pt x="502500" y="170167"/>
                </a:lnTo>
                <a:lnTo>
                  <a:pt x="501637" y="165100"/>
                </a:lnTo>
                <a:lnTo>
                  <a:pt x="497636" y="161290"/>
                </a:lnTo>
                <a:lnTo>
                  <a:pt x="492861" y="160020"/>
                </a:lnTo>
                <a:lnTo>
                  <a:pt x="491744" y="164236"/>
                </a:lnTo>
                <a:lnTo>
                  <a:pt x="492861" y="160020"/>
                </a:lnTo>
                <a:lnTo>
                  <a:pt x="290461" y="107950"/>
                </a:lnTo>
                <a:lnTo>
                  <a:pt x="288150" y="106680"/>
                </a:lnTo>
                <a:lnTo>
                  <a:pt x="285826" y="106680"/>
                </a:lnTo>
                <a:lnTo>
                  <a:pt x="283692" y="107950"/>
                </a:lnTo>
                <a:lnTo>
                  <a:pt x="284746" y="112141"/>
                </a:lnTo>
                <a:lnTo>
                  <a:pt x="283679" y="107950"/>
                </a:lnTo>
                <a:lnTo>
                  <a:pt x="92671" y="160020"/>
                </a:lnTo>
                <a:lnTo>
                  <a:pt x="87210" y="161290"/>
                </a:lnTo>
                <a:lnTo>
                  <a:pt x="83350" y="166370"/>
                </a:lnTo>
                <a:lnTo>
                  <a:pt x="82905" y="171450"/>
                </a:lnTo>
                <a:lnTo>
                  <a:pt x="63233" y="386397"/>
                </a:lnTo>
                <a:lnTo>
                  <a:pt x="63233" y="533196"/>
                </a:lnTo>
                <a:lnTo>
                  <a:pt x="63220" y="533400"/>
                </a:lnTo>
                <a:lnTo>
                  <a:pt x="63220" y="533196"/>
                </a:lnTo>
                <a:lnTo>
                  <a:pt x="63233" y="386397"/>
                </a:lnTo>
                <a:lnTo>
                  <a:pt x="51638" y="513080"/>
                </a:lnTo>
                <a:lnTo>
                  <a:pt x="26504" y="513080"/>
                </a:lnTo>
                <a:lnTo>
                  <a:pt x="26504" y="146050"/>
                </a:lnTo>
                <a:lnTo>
                  <a:pt x="26504" y="144665"/>
                </a:lnTo>
                <a:lnTo>
                  <a:pt x="26504" y="140970"/>
                </a:lnTo>
                <a:lnTo>
                  <a:pt x="26504" y="144665"/>
                </a:lnTo>
                <a:lnTo>
                  <a:pt x="287108" y="27609"/>
                </a:lnTo>
                <a:lnTo>
                  <a:pt x="554126" y="144678"/>
                </a:lnTo>
                <a:lnTo>
                  <a:pt x="554126" y="115798"/>
                </a:lnTo>
                <a:lnTo>
                  <a:pt x="290880" y="1270"/>
                </a:lnTo>
                <a:lnTo>
                  <a:pt x="289039" y="5181"/>
                </a:lnTo>
                <a:lnTo>
                  <a:pt x="288912" y="5130"/>
                </a:lnTo>
                <a:lnTo>
                  <a:pt x="288988" y="4737"/>
                </a:lnTo>
                <a:lnTo>
                  <a:pt x="290880" y="1270"/>
                </a:lnTo>
                <a:lnTo>
                  <a:pt x="290410" y="1270"/>
                </a:lnTo>
                <a:lnTo>
                  <a:pt x="289902" y="0"/>
                </a:lnTo>
                <a:lnTo>
                  <a:pt x="284353" y="0"/>
                </a:lnTo>
                <a:lnTo>
                  <a:pt x="283794" y="1270"/>
                </a:lnTo>
                <a:lnTo>
                  <a:pt x="283273" y="1270"/>
                </a:lnTo>
                <a:lnTo>
                  <a:pt x="285229" y="4762"/>
                </a:lnTo>
                <a:lnTo>
                  <a:pt x="285292" y="5080"/>
                </a:lnTo>
                <a:lnTo>
                  <a:pt x="285140" y="5181"/>
                </a:lnTo>
                <a:lnTo>
                  <a:pt x="283273" y="1270"/>
                </a:lnTo>
                <a:lnTo>
                  <a:pt x="9944" y="121920"/>
                </a:lnTo>
                <a:lnTo>
                  <a:pt x="10058" y="122174"/>
                </a:lnTo>
                <a:lnTo>
                  <a:pt x="4991" y="123190"/>
                </a:lnTo>
                <a:lnTo>
                  <a:pt x="114" y="128143"/>
                </a:lnTo>
                <a:lnTo>
                  <a:pt x="0" y="533400"/>
                </a:lnTo>
                <a:lnTo>
                  <a:pt x="6045" y="538480"/>
                </a:lnTo>
                <a:lnTo>
                  <a:pt x="13246" y="538480"/>
                </a:lnTo>
                <a:lnTo>
                  <a:pt x="63182" y="538480"/>
                </a:lnTo>
                <a:lnTo>
                  <a:pt x="69532" y="538480"/>
                </a:lnTo>
                <a:lnTo>
                  <a:pt x="75285" y="534670"/>
                </a:lnTo>
                <a:lnTo>
                  <a:pt x="76276" y="528320"/>
                </a:lnTo>
                <a:lnTo>
                  <a:pt x="76377" y="526415"/>
                </a:lnTo>
                <a:lnTo>
                  <a:pt x="107950" y="184150"/>
                </a:lnTo>
                <a:lnTo>
                  <a:pt x="108026" y="183197"/>
                </a:lnTo>
                <a:lnTo>
                  <a:pt x="287147" y="133705"/>
                </a:lnTo>
                <a:lnTo>
                  <a:pt x="477431" y="183210"/>
                </a:lnTo>
                <a:lnTo>
                  <a:pt x="481291" y="183210"/>
                </a:lnTo>
                <a:lnTo>
                  <a:pt x="482727" y="183210"/>
                </a:lnTo>
                <a:lnTo>
                  <a:pt x="482790" y="184150"/>
                </a:lnTo>
                <a:lnTo>
                  <a:pt x="481063" y="184150"/>
                </a:lnTo>
                <a:lnTo>
                  <a:pt x="477494" y="184150"/>
                </a:lnTo>
                <a:lnTo>
                  <a:pt x="501726" y="527050"/>
                </a:lnTo>
                <a:lnTo>
                  <a:pt x="502272" y="533400"/>
                </a:lnTo>
                <a:lnTo>
                  <a:pt x="508038" y="538480"/>
                </a:lnTo>
                <a:lnTo>
                  <a:pt x="514972" y="538480"/>
                </a:lnTo>
                <a:lnTo>
                  <a:pt x="567385" y="538480"/>
                </a:lnTo>
                <a:lnTo>
                  <a:pt x="574624" y="538480"/>
                </a:lnTo>
                <a:lnTo>
                  <a:pt x="580644" y="533400"/>
                </a:lnTo>
                <a:lnTo>
                  <a:pt x="580644" y="129540"/>
                </a:lnTo>
                <a:close/>
              </a:path>
            </a:pathLst>
          </a:custGeom>
          <a:solidFill>
            <a:srgbClr val="1D6DB1"/>
          </a:solidFill>
        </p:spPr>
        <p:txBody>
          <a:bodyPr wrap="square" lIns="0" tIns="0" rIns="0" bIns="0" rtlCol="0"/>
          <a:lstStyle/>
          <a:p>
            <a:endParaRPr>
              <a:latin typeface="Calibri" panose="020F0502020204030204" pitchFamily="34" charset="0"/>
              <a:ea typeface="Calibri" panose="020F0502020204030204" pitchFamily="34" charset="0"/>
              <a:cs typeface="Calibri" panose="020F0502020204030204" pitchFamily="34" charset="0"/>
            </a:endParaRPr>
          </a:p>
        </p:txBody>
      </p:sp>
      <p:pic>
        <p:nvPicPr>
          <p:cNvPr id="57" name="object 20">
            <a:extLst>
              <a:ext uri="{FF2B5EF4-FFF2-40B4-BE49-F238E27FC236}">
                <a16:creationId xmlns:a16="http://schemas.microsoft.com/office/drawing/2014/main" id="{0D71183C-85BB-9A1C-19A7-F3702F63FFD0}"/>
              </a:ext>
            </a:extLst>
          </p:cNvPr>
          <p:cNvPicPr/>
          <p:nvPr/>
        </p:nvPicPr>
        <p:blipFill>
          <a:blip r:embed="rId4" cstate="print"/>
          <a:stretch>
            <a:fillRect/>
          </a:stretch>
        </p:blipFill>
        <p:spPr>
          <a:xfrm>
            <a:off x="652173" y="3009334"/>
            <a:ext cx="358721" cy="358721"/>
          </a:xfrm>
          <a:prstGeom prst="rect">
            <a:avLst/>
          </a:prstGeom>
        </p:spPr>
      </p:pic>
      <p:pic>
        <p:nvPicPr>
          <p:cNvPr id="58" name="object 21">
            <a:extLst>
              <a:ext uri="{FF2B5EF4-FFF2-40B4-BE49-F238E27FC236}">
                <a16:creationId xmlns:a16="http://schemas.microsoft.com/office/drawing/2014/main" id="{70BF3B67-6129-56B7-63B3-7F4BF244884F}"/>
              </a:ext>
            </a:extLst>
          </p:cNvPr>
          <p:cNvPicPr/>
          <p:nvPr/>
        </p:nvPicPr>
        <p:blipFill>
          <a:blip r:embed="rId5" cstate="print"/>
          <a:stretch>
            <a:fillRect/>
          </a:stretch>
        </p:blipFill>
        <p:spPr>
          <a:xfrm>
            <a:off x="702740" y="4129709"/>
            <a:ext cx="358721" cy="358245"/>
          </a:xfrm>
          <a:prstGeom prst="rect">
            <a:avLst/>
          </a:prstGeom>
        </p:spPr>
      </p:pic>
      <p:sp>
        <p:nvSpPr>
          <p:cNvPr id="59" name="object 22">
            <a:extLst>
              <a:ext uri="{FF2B5EF4-FFF2-40B4-BE49-F238E27FC236}">
                <a16:creationId xmlns:a16="http://schemas.microsoft.com/office/drawing/2014/main" id="{10688D21-02D0-9CEA-37FF-380E09A4023B}"/>
              </a:ext>
            </a:extLst>
          </p:cNvPr>
          <p:cNvSpPr/>
          <p:nvPr/>
        </p:nvSpPr>
        <p:spPr>
          <a:xfrm>
            <a:off x="1303176" y="4125659"/>
            <a:ext cx="531443" cy="168343"/>
          </a:xfrm>
          <a:custGeom>
            <a:avLst/>
            <a:gdLst/>
            <a:ahLst/>
            <a:cxnLst/>
            <a:rect l="l" t="t" r="r" b="b"/>
            <a:pathLst>
              <a:path w="855979" h="271145">
                <a:moveTo>
                  <a:pt x="134106" y="183977"/>
                </a:moveTo>
                <a:lnTo>
                  <a:pt x="96094" y="183977"/>
                </a:lnTo>
                <a:lnTo>
                  <a:pt x="96094" y="225030"/>
                </a:lnTo>
                <a:lnTo>
                  <a:pt x="134106" y="225030"/>
                </a:lnTo>
                <a:lnTo>
                  <a:pt x="134106" y="183977"/>
                </a:lnTo>
                <a:close/>
              </a:path>
              <a:path w="855979" h="271145">
                <a:moveTo>
                  <a:pt x="134106" y="12772"/>
                </a:moveTo>
                <a:lnTo>
                  <a:pt x="84538" y="12772"/>
                </a:lnTo>
                <a:lnTo>
                  <a:pt x="0" y="149919"/>
                </a:lnTo>
                <a:lnTo>
                  <a:pt x="0" y="183977"/>
                </a:lnTo>
                <a:lnTo>
                  <a:pt x="161778" y="183977"/>
                </a:lnTo>
                <a:lnTo>
                  <a:pt x="161778" y="152960"/>
                </a:lnTo>
                <a:lnTo>
                  <a:pt x="32842" y="152960"/>
                </a:lnTo>
                <a:lnTo>
                  <a:pt x="93661" y="51696"/>
                </a:lnTo>
                <a:lnTo>
                  <a:pt x="134106" y="51696"/>
                </a:lnTo>
                <a:lnTo>
                  <a:pt x="134106" y="12772"/>
                </a:lnTo>
                <a:close/>
              </a:path>
              <a:path w="855979" h="271145">
                <a:moveTo>
                  <a:pt x="134106" y="51696"/>
                </a:moveTo>
                <a:lnTo>
                  <a:pt x="96094" y="51696"/>
                </a:lnTo>
                <a:lnTo>
                  <a:pt x="96094" y="152960"/>
                </a:lnTo>
                <a:lnTo>
                  <a:pt x="134106" y="152960"/>
                </a:lnTo>
                <a:lnTo>
                  <a:pt x="134106" y="51696"/>
                </a:lnTo>
                <a:close/>
              </a:path>
              <a:path w="855979" h="271145">
                <a:moveTo>
                  <a:pt x="314415" y="97310"/>
                </a:moveTo>
                <a:lnTo>
                  <a:pt x="275491" y="97310"/>
                </a:lnTo>
                <a:lnTo>
                  <a:pt x="275491" y="184586"/>
                </a:lnTo>
                <a:lnTo>
                  <a:pt x="291741" y="219214"/>
                </a:lnTo>
                <a:lnTo>
                  <a:pt x="316544" y="225030"/>
                </a:lnTo>
                <a:lnTo>
                  <a:pt x="344521" y="225030"/>
                </a:lnTo>
                <a:lnTo>
                  <a:pt x="344521" y="194013"/>
                </a:lnTo>
                <a:lnTo>
                  <a:pt x="314415" y="194013"/>
                </a:lnTo>
                <a:lnTo>
                  <a:pt x="314415" y="97310"/>
                </a:lnTo>
                <a:close/>
              </a:path>
              <a:path w="855979" h="271145">
                <a:moveTo>
                  <a:pt x="346954" y="66292"/>
                </a:moveTo>
                <a:lnTo>
                  <a:pt x="252076" y="66292"/>
                </a:lnTo>
                <a:lnTo>
                  <a:pt x="252076" y="97310"/>
                </a:lnTo>
                <a:lnTo>
                  <a:pt x="346954" y="97310"/>
                </a:lnTo>
                <a:lnTo>
                  <a:pt x="346954" y="66292"/>
                </a:lnTo>
                <a:close/>
              </a:path>
              <a:path w="855979" h="271145">
                <a:moveTo>
                  <a:pt x="314415" y="22807"/>
                </a:moveTo>
                <a:lnTo>
                  <a:pt x="279444" y="22807"/>
                </a:lnTo>
                <a:lnTo>
                  <a:pt x="279444" y="55345"/>
                </a:lnTo>
                <a:lnTo>
                  <a:pt x="278329" y="59501"/>
                </a:lnTo>
                <a:lnTo>
                  <a:pt x="276099" y="62339"/>
                </a:lnTo>
                <a:lnTo>
                  <a:pt x="274072" y="64975"/>
                </a:lnTo>
                <a:lnTo>
                  <a:pt x="270119" y="66292"/>
                </a:lnTo>
                <a:lnTo>
                  <a:pt x="314415" y="66292"/>
                </a:lnTo>
                <a:lnTo>
                  <a:pt x="314415" y="22807"/>
                </a:lnTo>
                <a:close/>
              </a:path>
              <a:path w="855979" h="271145">
                <a:moveTo>
                  <a:pt x="479546" y="0"/>
                </a:moveTo>
                <a:lnTo>
                  <a:pt x="447008" y="0"/>
                </a:lnTo>
                <a:lnTo>
                  <a:pt x="359733" y="270949"/>
                </a:lnTo>
                <a:lnTo>
                  <a:pt x="392271" y="270949"/>
                </a:lnTo>
                <a:lnTo>
                  <a:pt x="479546" y="0"/>
                </a:lnTo>
                <a:close/>
              </a:path>
              <a:path w="855979" h="271145">
                <a:moveTo>
                  <a:pt x="550306" y="66292"/>
                </a:moveTo>
                <a:lnTo>
                  <a:pt x="511381" y="66292"/>
                </a:lnTo>
                <a:lnTo>
                  <a:pt x="511381" y="225030"/>
                </a:lnTo>
                <a:lnTo>
                  <a:pt x="550306" y="225030"/>
                </a:lnTo>
                <a:lnTo>
                  <a:pt x="550306" y="115860"/>
                </a:lnTo>
                <a:lnTo>
                  <a:pt x="551117" y="112211"/>
                </a:lnTo>
                <a:lnTo>
                  <a:pt x="552738" y="109170"/>
                </a:lnTo>
                <a:lnTo>
                  <a:pt x="554563" y="105926"/>
                </a:lnTo>
                <a:lnTo>
                  <a:pt x="556793" y="103291"/>
                </a:lnTo>
                <a:lnTo>
                  <a:pt x="559429" y="101263"/>
                </a:lnTo>
                <a:lnTo>
                  <a:pt x="562267" y="99033"/>
                </a:lnTo>
                <a:lnTo>
                  <a:pt x="565409" y="97411"/>
                </a:lnTo>
                <a:lnTo>
                  <a:pt x="568856" y="96398"/>
                </a:lnTo>
                <a:lnTo>
                  <a:pt x="572505" y="95181"/>
                </a:lnTo>
                <a:lnTo>
                  <a:pt x="576154" y="94573"/>
                </a:lnTo>
                <a:lnTo>
                  <a:pt x="640318" y="94573"/>
                </a:lnTo>
                <a:lnTo>
                  <a:pt x="639527" y="92749"/>
                </a:lnTo>
                <a:lnTo>
                  <a:pt x="550306" y="92749"/>
                </a:lnTo>
                <a:lnTo>
                  <a:pt x="550306" y="66292"/>
                </a:lnTo>
                <a:close/>
              </a:path>
              <a:path w="855979" h="271145">
                <a:moveTo>
                  <a:pt x="669917" y="94573"/>
                </a:moveTo>
                <a:lnTo>
                  <a:pt x="579803" y="94573"/>
                </a:lnTo>
                <a:lnTo>
                  <a:pt x="590978" y="96702"/>
                </a:lnTo>
                <a:lnTo>
                  <a:pt x="598961" y="103088"/>
                </a:lnTo>
                <a:lnTo>
                  <a:pt x="603750" y="113731"/>
                </a:lnTo>
                <a:lnTo>
                  <a:pt x="605347" y="128632"/>
                </a:lnTo>
                <a:lnTo>
                  <a:pt x="605347" y="225030"/>
                </a:lnTo>
                <a:lnTo>
                  <a:pt x="644271" y="225030"/>
                </a:lnTo>
                <a:lnTo>
                  <a:pt x="644271" y="115860"/>
                </a:lnTo>
                <a:lnTo>
                  <a:pt x="645082" y="112211"/>
                </a:lnTo>
                <a:lnTo>
                  <a:pt x="646704" y="109170"/>
                </a:lnTo>
                <a:lnTo>
                  <a:pt x="648326" y="105926"/>
                </a:lnTo>
                <a:lnTo>
                  <a:pt x="650455" y="103291"/>
                </a:lnTo>
                <a:lnTo>
                  <a:pt x="653090" y="101263"/>
                </a:lnTo>
                <a:lnTo>
                  <a:pt x="655928" y="99033"/>
                </a:lnTo>
                <a:lnTo>
                  <a:pt x="659071" y="97411"/>
                </a:lnTo>
                <a:lnTo>
                  <a:pt x="662517" y="96398"/>
                </a:lnTo>
                <a:lnTo>
                  <a:pt x="666166" y="95181"/>
                </a:lnTo>
                <a:lnTo>
                  <a:pt x="669917" y="94573"/>
                </a:lnTo>
                <a:close/>
              </a:path>
              <a:path w="855979" h="271145">
                <a:moveTo>
                  <a:pt x="689581" y="62643"/>
                </a:moveTo>
                <a:lnTo>
                  <a:pt x="651931" y="76898"/>
                </a:lnTo>
                <a:lnTo>
                  <a:pt x="640926" y="94573"/>
                </a:lnTo>
                <a:lnTo>
                  <a:pt x="673769" y="94573"/>
                </a:lnTo>
                <a:lnTo>
                  <a:pt x="684944" y="96702"/>
                </a:lnTo>
                <a:lnTo>
                  <a:pt x="692927" y="103088"/>
                </a:lnTo>
                <a:lnTo>
                  <a:pt x="697716" y="113731"/>
                </a:lnTo>
                <a:lnTo>
                  <a:pt x="699313" y="128632"/>
                </a:lnTo>
                <a:lnTo>
                  <a:pt x="699313" y="225030"/>
                </a:lnTo>
                <a:lnTo>
                  <a:pt x="738237" y="225030"/>
                </a:lnTo>
                <a:lnTo>
                  <a:pt x="738237" y="124679"/>
                </a:lnTo>
                <a:lnTo>
                  <a:pt x="737439" y="110633"/>
                </a:lnTo>
                <a:lnTo>
                  <a:pt x="718547" y="71709"/>
                </a:lnTo>
                <a:lnTo>
                  <a:pt x="700605" y="63651"/>
                </a:lnTo>
                <a:lnTo>
                  <a:pt x="689581" y="62643"/>
                </a:lnTo>
                <a:close/>
              </a:path>
              <a:path w="855979" h="271145">
                <a:moveTo>
                  <a:pt x="594400" y="62643"/>
                </a:moveTo>
                <a:lnTo>
                  <a:pt x="557756" y="81193"/>
                </a:lnTo>
                <a:lnTo>
                  <a:pt x="551826" y="92749"/>
                </a:lnTo>
                <a:lnTo>
                  <a:pt x="639527" y="92749"/>
                </a:lnTo>
                <a:lnTo>
                  <a:pt x="609680" y="64620"/>
                </a:lnTo>
                <a:lnTo>
                  <a:pt x="594400" y="62643"/>
                </a:lnTo>
                <a:close/>
              </a:path>
              <a:path w="855979" h="271145">
                <a:moveTo>
                  <a:pt x="851790" y="34058"/>
                </a:moveTo>
                <a:lnTo>
                  <a:pt x="813053" y="34058"/>
                </a:lnTo>
                <a:lnTo>
                  <a:pt x="816601" y="34970"/>
                </a:lnTo>
                <a:lnTo>
                  <a:pt x="822683" y="38620"/>
                </a:lnTo>
                <a:lnTo>
                  <a:pt x="824203" y="41863"/>
                </a:lnTo>
                <a:lnTo>
                  <a:pt x="824203" y="52000"/>
                </a:lnTo>
                <a:lnTo>
                  <a:pt x="769466" y="100959"/>
                </a:lnTo>
                <a:lnTo>
                  <a:pt x="769466" y="124983"/>
                </a:lnTo>
                <a:lnTo>
                  <a:pt x="855525" y="124983"/>
                </a:lnTo>
                <a:lnTo>
                  <a:pt x="855525" y="102784"/>
                </a:lnTo>
                <a:lnTo>
                  <a:pt x="799267" y="102784"/>
                </a:lnTo>
                <a:lnTo>
                  <a:pt x="820554" y="88795"/>
                </a:lnTo>
                <a:lnTo>
                  <a:pt x="849139" y="62745"/>
                </a:lnTo>
                <a:lnTo>
                  <a:pt x="853701" y="49871"/>
                </a:lnTo>
                <a:lnTo>
                  <a:pt x="853691" y="44904"/>
                </a:lnTo>
                <a:lnTo>
                  <a:pt x="853016" y="37897"/>
                </a:lnTo>
                <a:lnTo>
                  <a:pt x="851790" y="34058"/>
                </a:lnTo>
                <a:close/>
              </a:path>
              <a:path w="855979" h="271145">
                <a:moveTo>
                  <a:pt x="811735" y="10947"/>
                </a:moveTo>
                <a:lnTo>
                  <a:pt x="772355" y="28813"/>
                </a:lnTo>
                <a:lnTo>
                  <a:pt x="766425" y="39836"/>
                </a:lnTo>
                <a:lnTo>
                  <a:pt x="790449" y="48959"/>
                </a:lnTo>
                <a:lnTo>
                  <a:pt x="791665" y="44904"/>
                </a:lnTo>
                <a:lnTo>
                  <a:pt x="793692" y="41458"/>
                </a:lnTo>
                <a:lnTo>
                  <a:pt x="796531" y="38620"/>
                </a:lnTo>
                <a:lnTo>
                  <a:pt x="799369" y="35579"/>
                </a:lnTo>
                <a:lnTo>
                  <a:pt x="803525" y="34058"/>
                </a:lnTo>
                <a:lnTo>
                  <a:pt x="851790" y="34058"/>
                </a:lnTo>
                <a:lnTo>
                  <a:pt x="850964" y="31473"/>
                </a:lnTo>
                <a:lnTo>
                  <a:pt x="821200" y="11555"/>
                </a:lnTo>
                <a:lnTo>
                  <a:pt x="811735" y="10947"/>
                </a:lnTo>
                <a:close/>
              </a:path>
            </a:pathLst>
          </a:custGeom>
          <a:solidFill>
            <a:srgbClr val="00132F"/>
          </a:solidFill>
        </p:spPr>
        <p:txBody>
          <a:bodyPr wrap="square" lIns="0" tIns="0" rIns="0" bIns="0" rtlCol="0"/>
          <a:lstStyle/>
          <a:p>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61" name="object 24">
            <a:extLst>
              <a:ext uri="{FF2B5EF4-FFF2-40B4-BE49-F238E27FC236}">
                <a16:creationId xmlns:a16="http://schemas.microsoft.com/office/drawing/2014/main" id="{0FCDE49F-58B9-63CD-61A6-BEA32B3DB28C}"/>
              </a:ext>
            </a:extLst>
          </p:cNvPr>
          <p:cNvSpPr/>
          <p:nvPr/>
        </p:nvSpPr>
        <p:spPr>
          <a:xfrm>
            <a:off x="731256" y="1739623"/>
            <a:ext cx="5506432" cy="3256865"/>
          </a:xfrm>
          <a:custGeom>
            <a:avLst/>
            <a:gdLst/>
            <a:ahLst/>
            <a:cxnLst/>
            <a:rect l="l" t="t" r="r" b="b"/>
            <a:pathLst>
              <a:path w="8869045" h="5245734">
                <a:moveTo>
                  <a:pt x="8868842" y="1236535"/>
                </a:moveTo>
                <a:lnTo>
                  <a:pt x="4475734" y="1236535"/>
                </a:lnTo>
                <a:lnTo>
                  <a:pt x="4475734" y="0"/>
                </a:lnTo>
                <a:lnTo>
                  <a:pt x="4456735" y="0"/>
                </a:lnTo>
                <a:lnTo>
                  <a:pt x="4456735" y="1236535"/>
                </a:lnTo>
                <a:lnTo>
                  <a:pt x="4334942" y="1236535"/>
                </a:lnTo>
                <a:lnTo>
                  <a:pt x="4334942" y="1255534"/>
                </a:lnTo>
                <a:lnTo>
                  <a:pt x="4456735" y="1255534"/>
                </a:lnTo>
                <a:lnTo>
                  <a:pt x="4456735" y="1701215"/>
                </a:lnTo>
                <a:lnTo>
                  <a:pt x="0" y="1701215"/>
                </a:lnTo>
                <a:lnTo>
                  <a:pt x="0" y="1720215"/>
                </a:lnTo>
                <a:lnTo>
                  <a:pt x="4456735" y="1720215"/>
                </a:lnTo>
                <a:lnTo>
                  <a:pt x="4456735" y="3131769"/>
                </a:lnTo>
                <a:lnTo>
                  <a:pt x="4334942" y="3131769"/>
                </a:lnTo>
                <a:lnTo>
                  <a:pt x="4334942" y="3150768"/>
                </a:lnTo>
                <a:lnTo>
                  <a:pt x="4456735" y="3150768"/>
                </a:lnTo>
                <a:lnTo>
                  <a:pt x="4456735" y="3596449"/>
                </a:lnTo>
                <a:lnTo>
                  <a:pt x="0" y="3596436"/>
                </a:lnTo>
                <a:lnTo>
                  <a:pt x="0" y="3615448"/>
                </a:lnTo>
                <a:lnTo>
                  <a:pt x="4456735" y="3615448"/>
                </a:lnTo>
                <a:lnTo>
                  <a:pt x="4456735" y="5245646"/>
                </a:lnTo>
                <a:lnTo>
                  <a:pt x="4475734" y="5245646"/>
                </a:lnTo>
                <a:lnTo>
                  <a:pt x="4475734" y="3615448"/>
                </a:lnTo>
                <a:lnTo>
                  <a:pt x="4596714" y="3615448"/>
                </a:lnTo>
                <a:lnTo>
                  <a:pt x="4596714" y="3596449"/>
                </a:lnTo>
                <a:lnTo>
                  <a:pt x="4475734" y="3596449"/>
                </a:lnTo>
                <a:lnTo>
                  <a:pt x="4475734" y="3150768"/>
                </a:lnTo>
                <a:lnTo>
                  <a:pt x="8868842" y="3150768"/>
                </a:lnTo>
                <a:lnTo>
                  <a:pt x="8868842" y="3131769"/>
                </a:lnTo>
                <a:lnTo>
                  <a:pt x="4475734" y="3131769"/>
                </a:lnTo>
                <a:lnTo>
                  <a:pt x="4475734" y="1720215"/>
                </a:lnTo>
                <a:lnTo>
                  <a:pt x="4596714" y="1720215"/>
                </a:lnTo>
                <a:lnTo>
                  <a:pt x="4596714" y="1701215"/>
                </a:lnTo>
                <a:lnTo>
                  <a:pt x="4475734" y="1701215"/>
                </a:lnTo>
                <a:lnTo>
                  <a:pt x="4475734" y="1255534"/>
                </a:lnTo>
                <a:lnTo>
                  <a:pt x="8868842" y="1255534"/>
                </a:lnTo>
                <a:lnTo>
                  <a:pt x="8868842" y="1236535"/>
                </a:lnTo>
                <a:close/>
              </a:path>
            </a:pathLst>
          </a:custGeom>
          <a:solidFill>
            <a:srgbClr val="E4E4E4"/>
          </a:solidFill>
        </p:spPr>
        <p:txBody>
          <a:bodyPr wrap="square" lIns="0" tIns="0" rIns="0" bIns="0" rtlCol="0"/>
          <a:lstStyle/>
          <a:p>
            <a:endParaRPr/>
          </a:p>
        </p:txBody>
      </p:sp>
      <p:sp>
        <p:nvSpPr>
          <p:cNvPr id="76" name="TextBox 75">
            <a:extLst>
              <a:ext uri="{FF2B5EF4-FFF2-40B4-BE49-F238E27FC236}">
                <a16:creationId xmlns:a16="http://schemas.microsoft.com/office/drawing/2014/main" id="{2E92A0B0-C968-810D-262E-8802E723F2BD}"/>
              </a:ext>
            </a:extLst>
          </p:cNvPr>
          <p:cNvSpPr txBox="1"/>
          <p:nvPr/>
        </p:nvSpPr>
        <p:spPr>
          <a:xfrm>
            <a:off x="1181066" y="1757113"/>
            <a:ext cx="1755065" cy="338554"/>
          </a:xfrm>
          <a:prstGeom prst="rect">
            <a:avLst/>
          </a:prstGeom>
          <a:noFill/>
        </p:spPr>
        <p:txBody>
          <a:bodyPr wrap="square">
            <a:spAutoFit/>
          </a:bodyPr>
          <a:lstStyle/>
          <a:p>
            <a:r>
              <a:rPr lang="en-US" sz="1600" b="1" dirty="0">
                <a:solidFill>
                  <a:srgbClr val="091B36"/>
                </a:solidFill>
                <a:latin typeface="Calibri" panose="020F0502020204030204" pitchFamily="34" charset="0"/>
                <a:ea typeface="Calibri" panose="020F0502020204030204" pitchFamily="34" charset="0"/>
                <a:cs typeface="Calibri" panose="020F0502020204030204" pitchFamily="34" charset="0"/>
              </a:rPr>
              <a:t>3 200 </a:t>
            </a:r>
            <a:r>
              <a:rPr lang="en-US" sz="1600" b="1" dirty="0" err="1">
                <a:solidFill>
                  <a:srgbClr val="091B36"/>
                </a:solidFill>
                <a:latin typeface="Calibri" panose="020F0502020204030204" pitchFamily="34" charset="0"/>
                <a:ea typeface="Calibri" panose="020F0502020204030204" pitchFamily="34" charset="0"/>
                <a:cs typeface="Calibri" panose="020F0502020204030204" pitchFamily="34" charset="0"/>
              </a:rPr>
              <a:t>sq.m</a:t>
            </a:r>
            <a:r>
              <a:rPr lang="en-US" sz="1600" b="1" dirty="0">
                <a:solidFill>
                  <a:srgbClr val="091B36"/>
                </a:solidFill>
                <a:latin typeface="Calibri" panose="020F0502020204030204" pitchFamily="34" charset="0"/>
                <a:ea typeface="Calibri" panose="020F0502020204030204" pitchFamily="34" charset="0"/>
                <a:cs typeface="Calibri" panose="020F0502020204030204" pitchFamily="34" charset="0"/>
              </a:rPr>
              <a:t>. </a:t>
            </a:r>
            <a:endParaRPr lang="ru-RU" sz="1600" b="1" dirty="0">
              <a:solidFill>
                <a:srgbClr val="091B36"/>
              </a:solidFill>
              <a:latin typeface="Calibri" panose="020F0502020204030204" pitchFamily="34" charset="0"/>
              <a:ea typeface="Calibri" panose="020F0502020204030204" pitchFamily="34" charset="0"/>
              <a:cs typeface="Calibri" panose="020F0502020204030204" pitchFamily="34" charset="0"/>
            </a:endParaRPr>
          </a:p>
        </p:txBody>
      </p:sp>
      <p:sp>
        <p:nvSpPr>
          <p:cNvPr id="78" name="TextBox 77">
            <a:extLst>
              <a:ext uri="{FF2B5EF4-FFF2-40B4-BE49-F238E27FC236}">
                <a16:creationId xmlns:a16="http://schemas.microsoft.com/office/drawing/2014/main" id="{5EF90D9C-07F8-DC5D-9352-C1CAA9F3E264}"/>
              </a:ext>
            </a:extLst>
          </p:cNvPr>
          <p:cNvSpPr txBox="1"/>
          <p:nvPr/>
        </p:nvSpPr>
        <p:spPr>
          <a:xfrm>
            <a:off x="1169995" y="2913752"/>
            <a:ext cx="1755065" cy="338554"/>
          </a:xfrm>
          <a:prstGeom prst="rect">
            <a:avLst/>
          </a:prstGeom>
          <a:noFill/>
        </p:spPr>
        <p:txBody>
          <a:bodyPr wrap="square">
            <a:spAutoFit/>
          </a:bodyPr>
          <a:lstStyle/>
          <a:p>
            <a:r>
              <a:rPr lang="en-US" sz="1600" b="1" dirty="0">
                <a:solidFill>
                  <a:srgbClr val="001330"/>
                </a:solidFill>
                <a:latin typeface="Calibri" panose="020F0502020204030204" pitchFamily="34" charset="0"/>
                <a:ea typeface="Calibri" panose="020F0502020204030204" pitchFamily="34" charset="0"/>
                <a:cs typeface="Calibri" panose="020F0502020204030204" pitchFamily="34" charset="0"/>
              </a:rPr>
              <a:t>6 m. </a:t>
            </a:r>
            <a:endParaRPr lang="ru-RU" sz="1600" b="1" dirty="0">
              <a:latin typeface="Calibri" panose="020F0502020204030204" pitchFamily="34" charset="0"/>
              <a:ea typeface="Calibri" panose="020F0502020204030204" pitchFamily="34" charset="0"/>
              <a:cs typeface="Calibri" panose="020F0502020204030204" pitchFamily="34" charset="0"/>
            </a:endParaRPr>
          </a:p>
        </p:txBody>
      </p:sp>
      <p:sp>
        <p:nvSpPr>
          <p:cNvPr id="80" name="Прямокутник 53">
            <a:extLst>
              <a:ext uri="{FF2B5EF4-FFF2-40B4-BE49-F238E27FC236}">
                <a16:creationId xmlns:a16="http://schemas.microsoft.com/office/drawing/2014/main" id="{05AD3F26-300C-2B6A-65E9-D374DEDE4A70}"/>
              </a:ext>
            </a:extLst>
          </p:cNvPr>
          <p:cNvSpPr/>
          <p:nvPr/>
        </p:nvSpPr>
        <p:spPr>
          <a:xfrm>
            <a:off x="5695620" y="4373247"/>
            <a:ext cx="479176" cy="25663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47" name="Прямоугольник 8">
            <a:extLst>
              <a:ext uri="{FF2B5EF4-FFF2-40B4-BE49-F238E27FC236}">
                <a16:creationId xmlns:a16="http://schemas.microsoft.com/office/drawing/2014/main" id="{EE3033A8-0E0E-4871-B985-23844FDEABBE}"/>
              </a:ext>
            </a:extLst>
          </p:cNvPr>
          <p:cNvSpPr>
            <a:spLocks noChangeArrowheads="1"/>
          </p:cNvSpPr>
          <p:nvPr/>
        </p:nvSpPr>
        <p:spPr bwMode="auto">
          <a:xfrm>
            <a:off x="171844" y="617257"/>
            <a:ext cx="5506432" cy="523733"/>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ts val="3500"/>
              </a:lnSpc>
              <a:defRPr/>
            </a:pPr>
            <a:r>
              <a:rPr lang="en-US" altLang="ru-RU" sz="2800" kern="0" cap="all" dirty="0">
                <a:solidFill>
                  <a:schemeClr val="accent1"/>
                </a:solidFill>
                <a:ea typeface="Calibri" panose="020F0502020204030204" pitchFamily="34" charset="0"/>
                <a:cs typeface="Calibri" panose="020F0502020204030204" pitchFamily="34" charset="0"/>
              </a:rPr>
              <a:t>Completed INDUSTRIAL FACILITY</a:t>
            </a:r>
          </a:p>
        </p:txBody>
      </p:sp>
      <p:sp>
        <p:nvSpPr>
          <p:cNvPr id="45" name="TextBox 23">
            <a:extLst>
              <a:ext uri="{FF2B5EF4-FFF2-40B4-BE49-F238E27FC236}">
                <a16:creationId xmlns:a16="http://schemas.microsoft.com/office/drawing/2014/main" id="{73532235-ED93-4A2B-8404-4B9848ABA7B9}"/>
              </a:ext>
            </a:extLst>
          </p:cNvPr>
          <p:cNvSpPr txBox="1">
            <a:spLocks noChangeArrowheads="1"/>
          </p:cNvSpPr>
          <p:nvPr/>
        </p:nvSpPr>
        <p:spPr bwMode="auto">
          <a:xfrm>
            <a:off x="1156823" y="2050478"/>
            <a:ext cx="234204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UA"/>
            </a:defPPr>
            <a:lvl1pPr algn="ctr">
              <a:lnSpc>
                <a:spcPct val="100000"/>
              </a:lnSpc>
              <a:spcBef>
                <a:spcPct val="0"/>
              </a:spcBef>
              <a:buFontTx/>
              <a:buNone/>
              <a:defRPr sz="1200">
                <a:solidFill>
                  <a:srgbClr val="001330"/>
                </a:solidFill>
                <a:latin typeface="Corbel" panose="020B0503020204020204" pitchFamily="34" charset="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lvl="0" algn="l" eaLnBrk="0" fontAlgn="base" hangingPunct="0">
              <a:spcAft>
                <a:spcPct val="0"/>
              </a:spcAft>
            </a:pPr>
            <a:r>
              <a:rPr lang="en-US" altLang="uk-UA" sz="1100" dirty="0">
                <a:solidFill>
                  <a:srgbClr val="1F1F1F"/>
                </a:solidFill>
                <a:latin typeface="Calibri" panose="020F0502020204030204" pitchFamily="34" charset="0"/>
                <a:ea typeface="Calibri" panose="020F0502020204030204" pitchFamily="34" charset="0"/>
                <a:cs typeface="Calibri" panose="020F0502020204030204" pitchFamily="34" charset="0"/>
              </a:rPr>
              <a:t>Production, warehouse, technical and office premises</a:t>
            </a:r>
            <a:endParaRPr lang="uk-UA" altLang="uk-UA" sz="1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C2BE2C6E-C310-4791-A23F-C90F5C294E26}"/>
              </a:ext>
            </a:extLst>
          </p:cNvPr>
          <p:cNvSpPr txBox="1"/>
          <p:nvPr/>
        </p:nvSpPr>
        <p:spPr>
          <a:xfrm>
            <a:off x="1139030" y="3260604"/>
            <a:ext cx="2086226" cy="430887"/>
          </a:xfrm>
          <a:prstGeom prst="rect">
            <a:avLst/>
          </a:prstGeom>
          <a:noFill/>
        </p:spPr>
        <p:txBody>
          <a:bodyPr wrap="square">
            <a:spAutoFit/>
          </a:bodyPr>
          <a:lstStyle/>
          <a:p>
            <a:r>
              <a:rPr lang="en-US" sz="1100" dirty="0">
                <a:solidFill>
                  <a:srgbClr val="001330"/>
                </a:solidFill>
                <a:latin typeface="Calibri" panose="020F0502020204030204" pitchFamily="34" charset="0"/>
                <a:ea typeface="Calibri" panose="020F0502020204030204" pitchFamily="34" charset="0"/>
                <a:cs typeface="Calibri" panose="020F0502020204030204" pitchFamily="34" charset="0"/>
              </a:rPr>
              <a:t>Minimum height 6 m</a:t>
            </a:r>
          </a:p>
          <a:p>
            <a:r>
              <a:rPr lang="en-US" sz="1100" dirty="0">
                <a:solidFill>
                  <a:srgbClr val="001330"/>
                </a:solidFill>
                <a:latin typeface="Calibri" panose="020F0502020204030204" pitchFamily="34" charset="0"/>
                <a:ea typeface="Calibri" panose="020F0502020204030204" pitchFamily="34" charset="0"/>
                <a:cs typeface="Calibri" panose="020F0502020204030204" pitchFamily="34" charset="0"/>
              </a:rPr>
              <a:t>Maximum height 7.5 m</a:t>
            </a:r>
            <a:endParaRPr lang="ru-RU" sz="1200" dirty="0">
              <a:latin typeface="Calibri" panose="020F0502020204030204" pitchFamily="34" charset="0"/>
              <a:ea typeface="Calibri" panose="020F050202020403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810F4A34-439C-46D4-BB78-B5F8A49A2CDF}"/>
              </a:ext>
            </a:extLst>
          </p:cNvPr>
          <p:cNvSpPr txBox="1"/>
          <p:nvPr/>
        </p:nvSpPr>
        <p:spPr>
          <a:xfrm>
            <a:off x="1154530" y="4382833"/>
            <a:ext cx="1873806" cy="430887"/>
          </a:xfrm>
          <a:prstGeom prst="rect">
            <a:avLst/>
          </a:prstGeom>
          <a:noFill/>
        </p:spPr>
        <p:txBody>
          <a:bodyPr wrap="square">
            <a:spAutoFit/>
          </a:bodyPr>
          <a:lstStyle/>
          <a:p>
            <a:r>
              <a:rPr lang="en-US" sz="1100" dirty="0">
                <a:solidFill>
                  <a:srgbClr val="001330"/>
                </a:solidFill>
                <a:latin typeface="Calibri" panose="020F0502020204030204" pitchFamily="34" charset="0"/>
                <a:ea typeface="Calibri" panose="020F0502020204030204" pitchFamily="34" charset="0"/>
                <a:cs typeface="Calibri" panose="020F0502020204030204" pitchFamily="34" charset="0"/>
              </a:rPr>
              <a:t>Load capacity 4t/m on a self-leveling floor</a:t>
            </a:r>
            <a:endParaRPr lang="ru-RU" sz="1200" dirty="0">
              <a:latin typeface="Calibri" panose="020F0502020204030204" pitchFamily="34" charset="0"/>
              <a:ea typeface="Calibri" panose="020F0502020204030204" pitchFamily="34" charset="0"/>
              <a:cs typeface="Calibri" panose="020F0502020204030204" pitchFamily="34" charset="0"/>
            </a:endParaRPr>
          </a:p>
        </p:txBody>
      </p:sp>
      <p:sp>
        <p:nvSpPr>
          <p:cNvPr id="53" name="TextBox 23">
            <a:extLst>
              <a:ext uri="{FF2B5EF4-FFF2-40B4-BE49-F238E27FC236}">
                <a16:creationId xmlns:a16="http://schemas.microsoft.com/office/drawing/2014/main" id="{6627068B-B99B-4F54-9F30-3D6144A878CF}"/>
              </a:ext>
            </a:extLst>
          </p:cNvPr>
          <p:cNvSpPr txBox="1">
            <a:spLocks noChangeArrowheads="1"/>
          </p:cNvSpPr>
          <p:nvPr/>
        </p:nvSpPr>
        <p:spPr bwMode="auto">
          <a:xfrm>
            <a:off x="4348770" y="1968871"/>
            <a:ext cx="21459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UA"/>
            </a:defPPr>
            <a:lvl1pPr algn="ctr">
              <a:lnSpc>
                <a:spcPct val="100000"/>
              </a:lnSpc>
              <a:spcBef>
                <a:spcPct val="0"/>
              </a:spcBef>
              <a:buFontTx/>
              <a:buNone/>
              <a:defRPr sz="1200">
                <a:solidFill>
                  <a:srgbClr val="001330"/>
                </a:solidFill>
                <a:latin typeface="Corbel" panose="020B0503020204020204" pitchFamily="34" charset="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n-US" dirty="0">
                <a:latin typeface="Kievit Pro "/>
                <a:cs typeface="Arial" panose="020B0604020202020204" pitchFamily="34" charset="0"/>
              </a:rPr>
              <a:t>Astron Steel (Luxembourg)</a:t>
            </a:r>
            <a:endParaRPr lang="uk-UA" dirty="0">
              <a:latin typeface="Arial" panose="020B0604020202020204" pitchFamily="34" charset="0"/>
              <a:cs typeface="Arial" panose="020B0604020202020204" pitchFamily="34" charset="0"/>
            </a:endParaRPr>
          </a:p>
        </p:txBody>
      </p:sp>
      <p:sp>
        <p:nvSpPr>
          <p:cNvPr id="54" name="TextBox 23">
            <a:extLst>
              <a:ext uri="{FF2B5EF4-FFF2-40B4-BE49-F238E27FC236}">
                <a16:creationId xmlns:a16="http://schemas.microsoft.com/office/drawing/2014/main" id="{FFAE772F-6A67-4218-84CE-0761C0843061}"/>
              </a:ext>
            </a:extLst>
          </p:cNvPr>
          <p:cNvSpPr txBox="1">
            <a:spLocks noChangeArrowheads="1"/>
          </p:cNvSpPr>
          <p:nvPr/>
        </p:nvSpPr>
        <p:spPr bwMode="auto">
          <a:xfrm>
            <a:off x="4530209" y="2967335"/>
            <a:ext cx="27830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UA"/>
            </a:defPPr>
            <a:lvl1pPr algn="ctr">
              <a:lnSpc>
                <a:spcPct val="100000"/>
              </a:lnSpc>
              <a:spcBef>
                <a:spcPct val="0"/>
              </a:spcBef>
              <a:buFontTx/>
              <a:buNone/>
              <a:defRPr sz="1200">
                <a:solidFill>
                  <a:srgbClr val="001330"/>
                </a:solidFill>
                <a:latin typeface="Corbel" panose="020B0503020204020204" pitchFamily="34" charset="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lgn="l"/>
            <a:r>
              <a:rPr lang="en-US" dirty="0">
                <a:latin typeface="Kievit Pro "/>
                <a:cs typeface="Arial" panose="020B0604020202020204" pitchFamily="34" charset="0"/>
              </a:rPr>
              <a:t>Prefabricated sandwich panels with heat and sound insulation properties</a:t>
            </a:r>
            <a:endParaRPr lang="uk-UA" dirty="0">
              <a:latin typeface="Kievit Pro "/>
              <a:cs typeface="Arial" panose="020B0604020202020204" pitchFamily="34" charset="0"/>
            </a:endParaRPr>
          </a:p>
        </p:txBody>
      </p:sp>
      <p:sp>
        <p:nvSpPr>
          <p:cNvPr id="77" name="TextBox 23">
            <a:extLst>
              <a:ext uri="{FF2B5EF4-FFF2-40B4-BE49-F238E27FC236}">
                <a16:creationId xmlns:a16="http://schemas.microsoft.com/office/drawing/2014/main" id="{84E50046-D0B5-498A-8430-8876671F1B74}"/>
              </a:ext>
            </a:extLst>
          </p:cNvPr>
          <p:cNvSpPr txBox="1">
            <a:spLocks noChangeArrowheads="1"/>
          </p:cNvSpPr>
          <p:nvPr/>
        </p:nvSpPr>
        <p:spPr bwMode="auto">
          <a:xfrm>
            <a:off x="4467855" y="4212126"/>
            <a:ext cx="250441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UA"/>
            </a:defPPr>
            <a:lvl1pPr algn="ctr">
              <a:lnSpc>
                <a:spcPct val="100000"/>
              </a:lnSpc>
              <a:spcBef>
                <a:spcPct val="0"/>
              </a:spcBef>
              <a:buFontTx/>
              <a:buNone/>
              <a:defRPr sz="1200">
                <a:solidFill>
                  <a:srgbClr val="001330"/>
                </a:solidFill>
                <a:latin typeface="Corbel" panose="020B0503020204020204" pitchFamily="34" charset="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lgn="l"/>
            <a:r>
              <a:rPr lang="en-US" sz="1100" dirty="0">
                <a:latin typeface="Kievit Pro "/>
                <a:cs typeface="Arial" panose="020B0604020202020204" pitchFamily="34" charset="0"/>
              </a:rPr>
              <a:t>The building is equipped with three industrial sectional doors</a:t>
            </a:r>
            <a:endParaRPr lang="uk-UA" sz="1100" dirty="0">
              <a:latin typeface="Kievit Pro "/>
              <a:cs typeface="Arial" panose="020B0604020202020204" pitchFamily="34" charset="0"/>
            </a:endParaRPr>
          </a:p>
        </p:txBody>
      </p:sp>
      <p:sp>
        <p:nvSpPr>
          <p:cNvPr id="48" name="TextBox 47">
            <a:extLst>
              <a:ext uri="{FF2B5EF4-FFF2-40B4-BE49-F238E27FC236}">
                <a16:creationId xmlns:a16="http://schemas.microsoft.com/office/drawing/2014/main" id="{91644FF6-11CB-4DDE-B89C-0A79256B1CC1}"/>
              </a:ext>
            </a:extLst>
          </p:cNvPr>
          <p:cNvSpPr txBox="1"/>
          <p:nvPr/>
        </p:nvSpPr>
        <p:spPr>
          <a:xfrm>
            <a:off x="4467855" y="2639860"/>
            <a:ext cx="1755065" cy="338554"/>
          </a:xfrm>
          <a:prstGeom prst="rect">
            <a:avLst/>
          </a:prstGeom>
          <a:noFill/>
        </p:spPr>
        <p:txBody>
          <a:bodyPr wrap="square">
            <a:spAutoFit/>
          </a:bodyPr>
          <a:lstStyle/>
          <a:p>
            <a:r>
              <a:rPr lang="en-US" sz="1600" b="1" dirty="0">
                <a:solidFill>
                  <a:srgbClr val="091B36"/>
                </a:solidFill>
                <a:latin typeface="Kievit Pro "/>
                <a:cs typeface="Arial" panose="020B0604020202020204" pitchFamily="34" charset="0"/>
              </a:rPr>
              <a:t>Walls and roof</a:t>
            </a:r>
            <a:endParaRPr lang="ru-RU" sz="1600" b="1" dirty="0">
              <a:solidFill>
                <a:srgbClr val="091B36"/>
              </a:solidFill>
              <a:latin typeface="Kievit Pro "/>
            </a:endParaRPr>
          </a:p>
        </p:txBody>
      </p:sp>
      <p:sp>
        <p:nvSpPr>
          <p:cNvPr id="56" name="TextBox 55">
            <a:extLst>
              <a:ext uri="{FF2B5EF4-FFF2-40B4-BE49-F238E27FC236}">
                <a16:creationId xmlns:a16="http://schemas.microsoft.com/office/drawing/2014/main" id="{3242C905-5E60-4CB6-BAFD-F3CFAEC68F7F}"/>
              </a:ext>
            </a:extLst>
          </p:cNvPr>
          <p:cNvSpPr txBox="1"/>
          <p:nvPr/>
        </p:nvSpPr>
        <p:spPr>
          <a:xfrm>
            <a:off x="4467855" y="1674339"/>
            <a:ext cx="1755065" cy="338554"/>
          </a:xfrm>
          <a:prstGeom prst="rect">
            <a:avLst/>
          </a:prstGeom>
          <a:noFill/>
        </p:spPr>
        <p:txBody>
          <a:bodyPr wrap="square">
            <a:spAutoFit/>
          </a:bodyPr>
          <a:lstStyle/>
          <a:p>
            <a:r>
              <a:rPr lang="en-US" sz="1600" b="1" dirty="0">
                <a:solidFill>
                  <a:srgbClr val="091B36"/>
                </a:solidFill>
                <a:latin typeface="Kievit Pro "/>
                <a:cs typeface="Arial" panose="020B0604020202020204" pitchFamily="34" charset="0"/>
              </a:rPr>
              <a:t>Frame</a:t>
            </a:r>
            <a:endParaRPr lang="ru-RU" sz="1600" b="1" dirty="0">
              <a:solidFill>
                <a:srgbClr val="091B36"/>
              </a:solidFill>
              <a:latin typeface="Kievit Pro "/>
            </a:endParaRPr>
          </a:p>
        </p:txBody>
      </p:sp>
      <p:sp>
        <p:nvSpPr>
          <p:cNvPr id="60" name="TextBox 59">
            <a:extLst>
              <a:ext uri="{FF2B5EF4-FFF2-40B4-BE49-F238E27FC236}">
                <a16:creationId xmlns:a16="http://schemas.microsoft.com/office/drawing/2014/main" id="{0F4D62B1-8CA5-4E71-B07C-530E84EE6D81}"/>
              </a:ext>
            </a:extLst>
          </p:cNvPr>
          <p:cNvSpPr txBox="1"/>
          <p:nvPr/>
        </p:nvSpPr>
        <p:spPr>
          <a:xfrm>
            <a:off x="4440482" y="3850384"/>
            <a:ext cx="1755065" cy="338554"/>
          </a:xfrm>
          <a:prstGeom prst="rect">
            <a:avLst/>
          </a:prstGeom>
          <a:noFill/>
        </p:spPr>
        <p:txBody>
          <a:bodyPr wrap="square">
            <a:spAutoFit/>
          </a:bodyPr>
          <a:lstStyle/>
          <a:p>
            <a:r>
              <a:rPr lang="en-US" sz="1600" b="1" dirty="0">
                <a:solidFill>
                  <a:srgbClr val="091B36"/>
                </a:solidFill>
                <a:latin typeface="Kievit Pro "/>
                <a:cs typeface="Arial" panose="020B0604020202020204" pitchFamily="34" charset="0"/>
              </a:rPr>
              <a:t>Three gates</a:t>
            </a:r>
            <a:endParaRPr lang="ru-RU" sz="1600" b="1" dirty="0">
              <a:solidFill>
                <a:srgbClr val="091B36"/>
              </a:solidFill>
              <a:latin typeface="Kievit Pro "/>
            </a:endParaRPr>
          </a:p>
        </p:txBody>
      </p:sp>
      <p:pic>
        <p:nvPicPr>
          <p:cNvPr id="19" name="Рисунок 18">
            <a:extLst>
              <a:ext uri="{FF2B5EF4-FFF2-40B4-BE49-F238E27FC236}">
                <a16:creationId xmlns:a16="http://schemas.microsoft.com/office/drawing/2014/main" id="{6C92D834-93D8-A691-90C4-649DDEFE6E7C}"/>
              </a:ext>
            </a:extLst>
          </p:cNvPr>
          <p:cNvPicPr>
            <a:picLocks noChangeAspect="1"/>
          </p:cNvPicPr>
          <p:nvPr/>
        </p:nvPicPr>
        <p:blipFill>
          <a:blip r:embed="rId6">
            <a:extLst>
              <a:ext uri="{28A0092B-C50C-407E-A947-70E740481C1C}">
                <a14:useLocalDpi xmlns:a14="http://schemas.microsoft.com/office/drawing/2010/main" val="0"/>
              </a:ext>
            </a:extLst>
          </a:blip>
          <a:srcRect l="18537"/>
          <a:stretch>
            <a:fillRect/>
          </a:stretch>
        </p:blipFill>
        <p:spPr>
          <a:xfrm>
            <a:off x="7162705" y="4045123"/>
            <a:ext cx="3416438" cy="2277625"/>
          </a:xfrm>
          <a:prstGeom prst="rect">
            <a:avLst/>
          </a:prstGeom>
        </p:spPr>
      </p:pic>
      <p:pic>
        <p:nvPicPr>
          <p:cNvPr id="2" name="Рисунок 1">
            <a:extLst>
              <a:ext uri="{FF2B5EF4-FFF2-40B4-BE49-F238E27FC236}">
                <a16:creationId xmlns:a16="http://schemas.microsoft.com/office/drawing/2014/main" id="{DC64FD15-295B-A0B5-E547-D151B4233129}"/>
              </a:ext>
            </a:extLst>
          </p:cNvPr>
          <p:cNvPicPr>
            <a:picLocks noChangeAspect="1"/>
          </p:cNvPicPr>
          <p:nvPr/>
        </p:nvPicPr>
        <p:blipFill>
          <a:blip r:embed="rId7"/>
          <a:stretch>
            <a:fillRect/>
          </a:stretch>
        </p:blipFill>
        <p:spPr>
          <a:xfrm>
            <a:off x="8241855" y="1368371"/>
            <a:ext cx="3491160" cy="2327440"/>
          </a:xfrm>
          <a:prstGeom prst="rect">
            <a:avLst/>
          </a:prstGeom>
        </p:spPr>
      </p:pic>
      <p:pic>
        <p:nvPicPr>
          <p:cNvPr id="23" name="Picture 4" descr="BILA TSERKVA INDUSTRIAL PARK&#10;&#10;AI-generated content may be incorrect.">
            <a:extLst>
              <a:ext uri="{FF2B5EF4-FFF2-40B4-BE49-F238E27FC236}">
                <a16:creationId xmlns:a16="http://schemas.microsoft.com/office/drawing/2014/main" id="{DC758F4C-93C7-64ED-9387-34A5CD9321D6}"/>
              </a:ext>
            </a:extLst>
          </p:cNvPr>
          <p:cNvPicPr/>
          <p:nvPr/>
        </p:nvPicPr>
        <p:blipFill>
          <a:blip r:embed="rId8">
            <a:extLst>
              <a:ext uri="{28A0092B-C50C-407E-A947-70E740481C1C}">
                <a14:useLocalDpi xmlns:a14="http://schemas.microsoft.com/office/drawing/2010/main" val="0"/>
              </a:ext>
            </a:extLst>
          </a:blip>
          <a:stretch>
            <a:fillRect/>
          </a:stretch>
        </p:blipFill>
        <p:spPr>
          <a:xfrm>
            <a:off x="9852660" y="285333"/>
            <a:ext cx="1999904" cy="792149"/>
          </a:xfrm>
          <a:prstGeom prst="rect">
            <a:avLst/>
          </a:prstGeom>
        </p:spPr>
      </p:pic>
      <p:sp>
        <p:nvSpPr>
          <p:cNvPr id="24" name="Date Placeholder 5">
            <a:extLst>
              <a:ext uri="{FF2B5EF4-FFF2-40B4-BE49-F238E27FC236}">
                <a16:creationId xmlns:a16="http://schemas.microsoft.com/office/drawing/2014/main" id="{4B7E51E0-89BA-FC92-99F9-B61E28D94975}"/>
              </a:ext>
            </a:extLst>
          </p:cNvPr>
          <p:cNvSpPr txBox="1">
            <a:spLocks/>
          </p:cNvSpPr>
          <p:nvPr/>
        </p:nvSpPr>
        <p:spPr>
          <a:xfrm>
            <a:off x="833029"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3476CA-08BB-495C-8269-C5B494A079ED}" type="datetime1">
              <a:rPr lang="en-GB" smtClean="0">
                <a:latin typeface="Calibri" panose="020F0502020204030204" pitchFamily="34" charset="0"/>
                <a:ea typeface="Calibri" panose="020F0502020204030204" pitchFamily="34" charset="0"/>
                <a:cs typeface="Calibri" panose="020F0502020204030204" pitchFamily="34" charset="0"/>
              </a:rPr>
              <a:pPr/>
              <a:t>16/06/2026</a:t>
            </a:fld>
            <a:endParaRPr lang="en-GB" dirty="0">
              <a:latin typeface="Calibri" panose="020F0502020204030204" pitchFamily="34" charset="0"/>
              <a:ea typeface="Calibri" panose="020F0502020204030204" pitchFamily="34" charset="0"/>
              <a:cs typeface="Calibri" panose="020F0502020204030204" pitchFamily="34" charset="0"/>
            </a:endParaRPr>
          </a:p>
        </p:txBody>
      </p:sp>
      <p:sp>
        <p:nvSpPr>
          <p:cNvPr id="25" name="Footer Placeholder 6">
            <a:extLst>
              <a:ext uri="{FF2B5EF4-FFF2-40B4-BE49-F238E27FC236}">
                <a16:creationId xmlns:a16="http://schemas.microsoft.com/office/drawing/2014/main" id="{E45C557C-6692-F16F-D43C-B9F04F3860B5}"/>
              </a:ext>
            </a:extLst>
          </p:cNvPr>
          <p:cNvSpPr txBox="1">
            <a:spLocks/>
          </p:cNvSpPr>
          <p:nvPr/>
        </p:nvSpPr>
        <p:spPr>
          <a:xfrm>
            <a:off x="4033429"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Calibri" panose="020F0502020204030204" pitchFamily="34" charset="0"/>
                <a:ea typeface="Calibri" panose="020F0502020204030204" pitchFamily="34" charset="0"/>
                <a:cs typeface="Calibri" panose="020F0502020204030204" pitchFamily="34" charset="0"/>
              </a:rPr>
              <a:t>Industrial Park Bila Tserkva</a:t>
            </a:r>
          </a:p>
        </p:txBody>
      </p:sp>
      <p:sp>
        <p:nvSpPr>
          <p:cNvPr id="30" name="Slide Number Placeholder 7">
            <a:extLst>
              <a:ext uri="{FF2B5EF4-FFF2-40B4-BE49-F238E27FC236}">
                <a16:creationId xmlns:a16="http://schemas.microsoft.com/office/drawing/2014/main" id="{860A1952-2507-1CBF-4D78-2F4104C36F70}"/>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uk-UA" sz="1200" dirty="0">
                <a:latin typeface="Calibri" panose="020F0502020204030204" pitchFamily="34" charset="0"/>
                <a:ea typeface="Calibri" panose="020F0502020204030204" pitchFamily="34" charset="0"/>
                <a:cs typeface="Calibri" panose="020F0502020204030204" pitchFamily="34" charset="0"/>
              </a:rPr>
              <a:t>		</a:t>
            </a:r>
            <a:fld id="{3CBF6E8D-7A26-42FC-8BAF-59AE138681AF}" type="slidenum">
              <a:rPr lang="en-GB" sz="1200" smtClean="0">
                <a:latin typeface="Calibri" panose="020F0502020204030204" pitchFamily="34" charset="0"/>
                <a:ea typeface="Calibri" panose="020F0502020204030204" pitchFamily="34" charset="0"/>
                <a:cs typeface="Calibri" panose="020F0502020204030204" pitchFamily="34" charset="0"/>
              </a:rPr>
              <a:pPr/>
              <a:t>7</a:t>
            </a:fld>
            <a:endParaRPr lang="en-GB" sz="12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id="{F6C86D6D-E7EC-20C8-2645-0E8104BE1A18}"/>
              </a:ext>
            </a:extLst>
          </p:cNvPr>
          <p:cNvSpPr>
            <a:spLocks noGrp="1"/>
          </p:cNvSpPr>
          <p:nvPr>
            <p:ph type="dt" sz="half" idx="10"/>
          </p:nvPr>
        </p:nvSpPr>
        <p:spPr/>
        <p:txBody>
          <a:bodyPr/>
          <a:lstStyle/>
          <a:p>
            <a:fld id="{2BA458F9-2AE1-4F97-BEB5-0382B2B85ECE}" type="datetime1">
              <a:rPr lang="en-GB" smtClean="0"/>
              <a:t>16/06/2026</a:t>
            </a:fld>
            <a:endParaRPr lang="en-GB"/>
          </a:p>
        </p:txBody>
      </p:sp>
      <p:sp>
        <p:nvSpPr>
          <p:cNvPr id="5" name="Нижний колонтитул 4">
            <a:extLst>
              <a:ext uri="{FF2B5EF4-FFF2-40B4-BE49-F238E27FC236}">
                <a16:creationId xmlns:a16="http://schemas.microsoft.com/office/drawing/2014/main" id="{29C7C576-1727-B969-EA68-916595624290}"/>
              </a:ext>
            </a:extLst>
          </p:cNvPr>
          <p:cNvSpPr>
            <a:spLocks noGrp="1"/>
          </p:cNvSpPr>
          <p:nvPr>
            <p:ph type="ftr" sz="quarter" idx="11"/>
          </p:nvPr>
        </p:nvSpPr>
        <p:spPr/>
        <p:txBody>
          <a:bodyPr/>
          <a:lstStyle/>
          <a:p>
            <a:r>
              <a:rPr lang="en-GB"/>
              <a:t>Industrial Park Bila Tserkva</a:t>
            </a:r>
          </a:p>
        </p:txBody>
      </p:sp>
      <p:sp>
        <p:nvSpPr>
          <p:cNvPr id="6" name="Номер слайда 5">
            <a:extLst>
              <a:ext uri="{FF2B5EF4-FFF2-40B4-BE49-F238E27FC236}">
                <a16:creationId xmlns:a16="http://schemas.microsoft.com/office/drawing/2014/main" id="{04280BE0-65B6-7D12-8653-F1C90D606D14}"/>
              </a:ext>
            </a:extLst>
          </p:cNvPr>
          <p:cNvSpPr>
            <a:spLocks noGrp="1"/>
          </p:cNvSpPr>
          <p:nvPr>
            <p:ph type="sldNum" sz="quarter" idx="12"/>
          </p:nvPr>
        </p:nvSpPr>
        <p:spPr/>
        <p:txBody>
          <a:bodyPr/>
          <a:lstStyle/>
          <a:p>
            <a:fld id="{3CBF6E8D-7A26-42FC-8BAF-59AE138681AF}" type="slidenum">
              <a:rPr lang="en-GB" smtClean="0"/>
              <a:t>8</a:t>
            </a:fld>
            <a:endParaRPr lang="en-GB"/>
          </a:p>
        </p:txBody>
      </p:sp>
      <p:sp>
        <p:nvSpPr>
          <p:cNvPr id="7" name="Прямоугольник 6">
            <a:extLst>
              <a:ext uri="{FF2B5EF4-FFF2-40B4-BE49-F238E27FC236}">
                <a16:creationId xmlns:a16="http://schemas.microsoft.com/office/drawing/2014/main" id="{338FBEDE-9D63-28E2-AFEF-BE9ACEEE9E0B}"/>
              </a:ext>
            </a:extLst>
          </p:cNvPr>
          <p:cNvSpPr/>
          <p:nvPr/>
        </p:nvSpPr>
        <p:spPr>
          <a:xfrm>
            <a:off x="628835" y="2402542"/>
            <a:ext cx="331786" cy="331786"/>
          </a:xfrm>
          <a:prstGeom prst="rect">
            <a:avLst/>
          </a:prstGeom>
          <a:solidFill>
            <a:srgbClr val="1E6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dirty="0">
                <a:latin typeface="Calibri" panose="020F0502020204030204" pitchFamily="34" charset="0"/>
                <a:ea typeface="Calibri" panose="020F0502020204030204" pitchFamily="34" charset="0"/>
                <a:cs typeface="Calibri" panose="020F0502020204030204" pitchFamily="34" charset="0"/>
              </a:rPr>
              <a:t>B</a:t>
            </a:r>
            <a:endParaRPr lang="ru-UA" dirty="0">
              <a:latin typeface="Calibri" panose="020F0502020204030204" pitchFamily="34" charset="0"/>
              <a:ea typeface="Calibri" panose="020F0502020204030204" pitchFamily="34" charset="0"/>
              <a:cs typeface="Calibri" panose="020F0502020204030204" pitchFamily="34" charset="0"/>
            </a:endParaRPr>
          </a:p>
        </p:txBody>
      </p:sp>
      <p:sp>
        <p:nvSpPr>
          <p:cNvPr id="8" name="Прямоугольник 7">
            <a:extLst>
              <a:ext uri="{FF2B5EF4-FFF2-40B4-BE49-F238E27FC236}">
                <a16:creationId xmlns:a16="http://schemas.microsoft.com/office/drawing/2014/main" id="{12179B00-DBE6-3718-81B9-E674E84D8CA5}"/>
              </a:ext>
            </a:extLst>
          </p:cNvPr>
          <p:cNvSpPr/>
          <p:nvPr/>
        </p:nvSpPr>
        <p:spPr>
          <a:xfrm>
            <a:off x="647580" y="2980872"/>
            <a:ext cx="331786" cy="331786"/>
          </a:xfrm>
          <a:prstGeom prst="rect">
            <a:avLst/>
          </a:prstGeom>
          <a:solidFill>
            <a:srgbClr val="1E6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dirty="0">
                <a:latin typeface="Calibri" panose="020F0502020204030204" pitchFamily="34" charset="0"/>
                <a:ea typeface="Calibri" panose="020F0502020204030204" pitchFamily="34" charset="0"/>
                <a:cs typeface="Calibri" panose="020F0502020204030204" pitchFamily="34" charset="0"/>
              </a:rPr>
              <a:t>C</a:t>
            </a:r>
            <a:endParaRPr lang="ru-UA" dirty="0">
              <a:latin typeface="Calibri" panose="020F0502020204030204" pitchFamily="34" charset="0"/>
              <a:ea typeface="Calibri" panose="020F0502020204030204" pitchFamily="34" charset="0"/>
              <a:cs typeface="Calibri" panose="020F0502020204030204" pitchFamily="34" charset="0"/>
            </a:endParaRPr>
          </a:p>
        </p:txBody>
      </p:sp>
      <p:sp>
        <p:nvSpPr>
          <p:cNvPr id="9" name="Прямоугольник 8">
            <a:extLst>
              <a:ext uri="{FF2B5EF4-FFF2-40B4-BE49-F238E27FC236}">
                <a16:creationId xmlns:a16="http://schemas.microsoft.com/office/drawing/2014/main" id="{6D7EF0DF-CDB4-EE83-8457-4629973DED63}"/>
              </a:ext>
            </a:extLst>
          </p:cNvPr>
          <p:cNvSpPr/>
          <p:nvPr/>
        </p:nvSpPr>
        <p:spPr>
          <a:xfrm>
            <a:off x="628835" y="3552651"/>
            <a:ext cx="331786" cy="331786"/>
          </a:xfrm>
          <a:prstGeom prst="rect">
            <a:avLst/>
          </a:prstGeom>
          <a:solidFill>
            <a:srgbClr val="1E6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dirty="0">
                <a:latin typeface="Calibri" panose="020F0502020204030204" pitchFamily="34" charset="0"/>
                <a:ea typeface="Calibri" panose="020F0502020204030204" pitchFamily="34" charset="0"/>
                <a:cs typeface="Calibri" panose="020F0502020204030204" pitchFamily="34" charset="0"/>
              </a:rPr>
              <a:t>D</a:t>
            </a:r>
            <a:endParaRPr lang="ru-UA" dirty="0">
              <a:latin typeface="Calibri" panose="020F0502020204030204" pitchFamily="34" charset="0"/>
              <a:ea typeface="Calibri" panose="020F0502020204030204" pitchFamily="34" charset="0"/>
              <a:cs typeface="Calibri" panose="020F0502020204030204" pitchFamily="34" charset="0"/>
            </a:endParaRPr>
          </a:p>
        </p:txBody>
      </p:sp>
      <p:sp>
        <p:nvSpPr>
          <p:cNvPr id="10" name="Прямоугольник 9">
            <a:extLst>
              <a:ext uri="{FF2B5EF4-FFF2-40B4-BE49-F238E27FC236}">
                <a16:creationId xmlns:a16="http://schemas.microsoft.com/office/drawing/2014/main" id="{9F81B71C-D3E7-059D-6014-C62F53D669D0}"/>
              </a:ext>
            </a:extLst>
          </p:cNvPr>
          <p:cNvSpPr/>
          <p:nvPr/>
        </p:nvSpPr>
        <p:spPr>
          <a:xfrm>
            <a:off x="628835" y="1839675"/>
            <a:ext cx="331786" cy="331786"/>
          </a:xfrm>
          <a:prstGeom prst="rect">
            <a:avLst/>
          </a:prstGeom>
          <a:solidFill>
            <a:srgbClr val="1E6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dirty="0">
                <a:latin typeface="Calibri" panose="020F0502020204030204" pitchFamily="34" charset="0"/>
                <a:ea typeface="Calibri" panose="020F0502020204030204" pitchFamily="34" charset="0"/>
                <a:cs typeface="Calibri" panose="020F0502020204030204" pitchFamily="34" charset="0"/>
              </a:rPr>
              <a:t>A</a:t>
            </a:r>
            <a:endParaRPr lang="ru-UA" dirty="0">
              <a:latin typeface="Calibri" panose="020F0502020204030204" pitchFamily="34" charset="0"/>
              <a:ea typeface="Calibri" panose="020F0502020204030204" pitchFamily="34" charset="0"/>
              <a:cs typeface="Calibri" panose="020F0502020204030204" pitchFamily="34" charset="0"/>
            </a:endParaRPr>
          </a:p>
        </p:txBody>
      </p:sp>
      <p:sp>
        <p:nvSpPr>
          <p:cNvPr id="11" name="Прямоугольник 10">
            <a:extLst>
              <a:ext uri="{FF2B5EF4-FFF2-40B4-BE49-F238E27FC236}">
                <a16:creationId xmlns:a16="http://schemas.microsoft.com/office/drawing/2014/main" id="{38FB9AD9-56AD-AAF0-B4B7-20F0BD2A6BAF}"/>
              </a:ext>
            </a:extLst>
          </p:cNvPr>
          <p:cNvSpPr/>
          <p:nvPr/>
        </p:nvSpPr>
        <p:spPr>
          <a:xfrm>
            <a:off x="628835" y="4133311"/>
            <a:ext cx="331786" cy="331786"/>
          </a:xfrm>
          <a:prstGeom prst="rect">
            <a:avLst/>
          </a:prstGeom>
          <a:solidFill>
            <a:srgbClr val="1E6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dirty="0">
                <a:latin typeface="Calibri" panose="020F0502020204030204" pitchFamily="34" charset="0"/>
                <a:ea typeface="Calibri" panose="020F0502020204030204" pitchFamily="34" charset="0"/>
                <a:cs typeface="Calibri" panose="020F0502020204030204" pitchFamily="34" charset="0"/>
              </a:rPr>
              <a:t>E</a:t>
            </a:r>
            <a:endParaRPr lang="ru-UA" dirty="0">
              <a:latin typeface="Calibri" panose="020F0502020204030204" pitchFamily="34" charset="0"/>
              <a:ea typeface="Calibri" panose="020F0502020204030204" pitchFamily="34" charset="0"/>
              <a:cs typeface="Calibri" panose="020F0502020204030204" pitchFamily="34" charset="0"/>
            </a:endParaRPr>
          </a:p>
        </p:txBody>
      </p:sp>
      <p:sp>
        <p:nvSpPr>
          <p:cNvPr id="12" name="Блок-схема: процесс 11">
            <a:extLst>
              <a:ext uri="{FF2B5EF4-FFF2-40B4-BE49-F238E27FC236}">
                <a16:creationId xmlns:a16="http://schemas.microsoft.com/office/drawing/2014/main" id="{E9918581-FAB1-6850-0AC4-7CF23BFDAFC3}"/>
              </a:ext>
            </a:extLst>
          </p:cNvPr>
          <p:cNvSpPr/>
          <p:nvPr/>
        </p:nvSpPr>
        <p:spPr>
          <a:xfrm>
            <a:off x="960621" y="1808406"/>
            <a:ext cx="5486890" cy="3706551"/>
          </a:xfrm>
          <a:prstGeom prst="flowChartProcess">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nSpc>
                <a:spcPct val="114000"/>
              </a:lnSpc>
              <a:spcAft>
                <a:spcPts val="1800"/>
              </a:spcAft>
              <a:buClr>
                <a:schemeClr val="bg1"/>
              </a:buClr>
              <a:defRPr/>
            </a:pPr>
            <a:r>
              <a:rPr lang="en-US" dirty="0">
                <a:solidFill>
                  <a:srgbClr val="001330"/>
                </a:solidFill>
                <a:latin typeface="Calibri" panose="020F0502020204030204" pitchFamily="34" charset="0"/>
                <a:ea typeface="Calibri" panose="020F0502020204030204" pitchFamily="34" charset="0"/>
                <a:cs typeface="Calibri" panose="020F0502020204030204" pitchFamily="34" charset="0"/>
              </a:rPr>
              <a:t>Reducing investment risks.</a:t>
            </a:r>
          </a:p>
          <a:p>
            <a:pPr>
              <a:lnSpc>
                <a:spcPct val="114000"/>
              </a:lnSpc>
              <a:spcAft>
                <a:spcPts val="1800"/>
              </a:spcAft>
              <a:buClr>
                <a:schemeClr val="bg1"/>
              </a:buClr>
              <a:defRPr/>
            </a:pPr>
            <a:r>
              <a:rPr lang="en-US" dirty="0">
                <a:solidFill>
                  <a:srgbClr val="001330"/>
                </a:solidFill>
                <a:latin typeface="Calibri" panose="020F0502020204030204" pitchFamily="34" charset="0"/>
                <a:ea typeface="Calibri" panose="020F0502020204030204" pitchFamily="34" charset="0"/>
                <a:cs typeface="Calibri" panose="020F0502020204030204" pitchFamily="34" charset="0"/>
              </a:rPr>
              <a:t>Developed production and transport infrastructure.</a:t>
            </a:r>
          </a:p>
          <a:p>
            <a:pPr>
              <a:lnSpc>
                <a:spcPct val="114000"/>
              </a:lnSpc>
              <a:spcAft>
                <a:spcPts val="1800"/>
              </a:spcAft>
              <a:buClr>
                <a:schemeClr val="bg1"/>
              </a:buClr>
              <a:defRPr/>
            </a:pPr>
            <a:r>
              <a:rPr lang="en-US" dirty="0">
                <a:solidFill>
                  <a:srgbClr val="001330"/>
                </a:solidFill>
                <a:latin typeface="Calibri" panose="020F0502020204030204" pitchFamily="34" charset="0"/>
                <a:ea typeface="Calibri" panose="020F0502020204030204" pitchFamily="34" charset="0"/>
                <a:cs typeface="Calibri" panose="020F0502020204030204" pitchFamily="34" charset="0"/>
              </a:rPr>
              <a:t>Partnership and acceleration programs.</a:t>
            </a:r>
          </a:p>
          <a:p>
            <a:pPr>
              <a:lnSpc>
                <a:spcPct val="114000"/>
              </a:lnSpc>
              <a:spcAft>
                <a:spcPts val="1800"/>
              </a:spcAft>
              <a:buClr>
                <a:schemeClr val="bg1"/>
              </a:buClr>
              <a:defRPr/>
            </a:pPr>
            <a:r>
              <a:rPr lang="en-US" dirty="0">
                <a:solidFill>
                  <a:srgbClr val="001330"/>
                </a:solidFill>
                <a:latin typeface="Calibri" panose="020F0502020204030204" pitchFamily="34" charset="0"/>
                <a:ea typeface="Calibri" panose="020F0502020204030204" pitchFamily="34" charset="0"/>
                <a:cs typeface="Calibri" panose="020F0502020204030204" pitchFamily="34" charset="0"/>
              </a:rPr>
              <a:t>Creating optimal supply chains.</a:t>
            </a:r>
          </a:p>
          <a:p>
            <a:pPr>
              <a:lnSpc>
                <a:spcPct val="114000"/>
              </a:lnSpc>
              <a:spcAft>
                <a:spcPts val="1800"/>
              </a:spcAft>
              <a:buClr>
                <a:schemeClr val="bg1"/>
              </a:buClr>
              <a:defRPr/>
            </a:pPr>
            <a:r>
              <a:rPr lang="en-US" dirty="0">
                <a:solidFill>
                  <a:srgbClr val="001330"/>
                </a:solidFill>
                <a:latin typeface="Calibri" panose="020F0502020204030204" pitchFamily="34" charset="0"/>
                <a:ea typeface="Calibri" panose="020F0502020204030204" pitchFamily="34" charset="0"/>
                <a:cs typeface="Calibri" panose="020F0502020204030204" pitchFamily="34" charset="0"/>
              </a:rPr>
              <a:t>Developing a sustainable ecosystem that reduces negative environmental impact, reduces energy and raw material consumption, and provides decent working conditions.</a:t>
            </a:r>
          </a:p>
        </p:txBody>
      </p:sp>
      <p:pic>
        <p:nvPicPr>
          <p:cNvPr id="13" name="Рисунок 12">
            <a:extLst>
              <a:ext uri="{FF2B5EF4-FFF2-40B4-BE49-F238E27FC236}">
                <a16:creationId xmlns:a16="http://schemas.microsoft.com/office/drawing/2014/main" id="{0F3DB1C5-3A83-EDA9-CCC4-7F0EFB0DEE04}"/>
              </a:ext>
            </a:extLst>
          </p:cNvPr>
          <p:cNvPicPr>
            <a:picLocks noChangeAspect="1"/>
          </p:cNvPicPr>
          <p:nvPr/>
        </p:nvPicPr>
        <p:blipFill rotWithShape="1">
          <a:blip r:embed="rId2">
            <a:extLst>
              <a:ext uri="{28A0092B-C50C-407E-A947-70E740481C1C}">
                <a14:useLocalDpi xmlns:a14="http://schemas.microsoft.com/office/drawing/2010/main" val="0"/>
              </a:ext>
            </a:extLst>
          </a:blip>
          <a:srcRect l="11506" r="14606"/>
          <a:stretch/>
        </p:blipFill>
        <p:spPr>
          <a:xfrm>
            <a:off x="6556899" y="1402930"/>
            <a:ext cx="5006266" cy="4517505"/>
          </a:xfrm>
          <a:prstGeom prst="rect">
            <a:avLst/>
          </a:prstGeom>
        </p:spPr>
      </p:pic>
      <p:pic>
        <p:nvPicPr>
          <p:cNvPr id="17" name="Picture 4" descr="BILA TSERKVA INDUSTRIAL PARK&#10;&#10;AI-generated content may be incorrect.">
            <a:extLst>
              <a:ext uri="{FF2B5EF4-FFF2-40B4-BE49-F238E27FC236}">
                <a16:creationId xmlns:a16="http://schemas.microsoft.com/office/drawing/2014/main" id="{DFCC3C70-78CA-D47F-0B59-31C6D1E37F21}"/>
              </a:ext>
            </a:extLst>
          </p:cNvPr>
          <p:cNvPicPr/>
          <p:nvPr/>
        </p:nvPicPr>
        <p:blipFill>
          <a:blip r:embed="rId3">
            <a:extLst>
              <a:ext uri="{28A0092B-C50C-407E-A947-70E740481C1C}">
                <a14:useLocalDpi xmlns:a14="http://schemas.microsoft.com/office/drawing/2010/main" val="0"/>
              </a:ext>
            </a:extLst>
          </a:blip>
          <a:stretch>
            <a:fillRect/>
          </a:stretch>
        </p:blipFill>
        <p:spPr>
          <a:xfrm>
            <a:off x="9852660" y="285333"/>
            <a:ext cx="1999904" cy="792149"/>
          </a:xfrm>
          <a:prstGeom prst="rect">
            <a:avLst/>
          </a:prstGeom>
        </p:spPr>
      </p:pic>
      <p:sp>
        <p:nvSpPr>
          <p:cNvPr id="18" name="TextBox 17">
            <a:extLst>
              <a:ext uri="{FF2B5EF4-FFF2-40B4-BE49-F238E27FC236}">
                <a16:creationId xmlns:a16="http://schemas.microsoft.com/office/drawing/2014/main" id="{6DE86608-5584-27BB-F654-F14FE29BE8C6}"/>
              </a:ext>
            </a:extLst>
          </p:cNvPr>
          <p:cNvSpPr txBox="1"/>
          <p:nvPr/>
        </p:nvSpPr>
        <p:spPr>
          <a:xfrm>
            <a:off x="477914" y="646732"/>
            <a:ext cx="6692947" cy="523733"/>
          </a:xfrm>
          <a:prstGeom prst="rect">
            <a:avLst/>
          </a:prstGeom>
          <a:noFill/>
          <a:ln>
            <a:noFill/>
          </a:ln>
        </p:spPr>
        <p:txBody>
          <a:bodyPr wrap="square">
            <a:spAutoFit/>
          </a:bodyPr>
          <a:lstStyle/>
          <a:p>
            <a:pPr>
              <a:lnSpc>
                <a:spcPts val="3500"/>
              </a:lnSpc>
              <a:defRPr/>
            </a:pPr>
            <a:r>
              <a:rPr lang="en-US" altLang="ru-RU" sz="2800" kern="0" cap="all" dirty="0">
                <a:solidFill>
                  <a:srgbClr val="004C7E"/>
                </a:solidFill>
                <a:latin typeface="Calibri" panose="020F0502020204030204" pitchFamily="34" charset="0"/>
                <a:ea typeface="Calibri" panose="020F0502020204030204" pitchFamily="34" charset="0"/>
                <a:cs typeface="Calibri" panose="020F0502020204030204" pitchFamily="34" charset="0"/>
              </a:rPr>
              <a:t>Benefits for residents</a:t>
            </a:r>
            <a:endParaRPr lang="uk-UA" altLang="ru-RU" sz="2800" kern="0" cap="all" dirty="0">
              <a:solidFill>
                <a:srgbClr val="004C7E"/>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40998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3CAEF-6DDF-12BB-B686-6A6B83B22643}"/>
            </a:ext>
          </a:extLst>
        </p:cNvPr>
        <p:cNvGrpSpPr/>
        <p:nvPr/>
      </p:nvGrpSpPr>
      <p:grpSpPr>
        <a:xfrm>
          <a:off x="0" y="0"/>
          <a:ext cx="0" cy="0"/>
          <a:chOff x="0" y="0"/>
          <a:chExt cx="0" cy="0"/>
        </a:xfrm>
      </p:grpSpPr>
      <p:pic>
        <p:nvPicPr>
          <p:cNvPr id="4" name="Picture 4" descr="BILA TSERKVA INDUSTRIAL PARK&#10;&#10;AI-generated content may be incorrect.">
            <a:extLst>
              <a:ext uri="{FF2B5EF4-FFF2-40B4-BE49-F238E27FC236}">
                <a16:creationId xmlns:a16="http://schemas.microsoft.com/office/drawing/2014/main" id="{0569ED1D-8299-8B21-49E6-0C6C2BEAB9BD}"/>
              </a:ext>
            </a:extLst>
          </p:cNvPr>
          <p:cNvPicPr/>
          <p:nvPr/>
        </p:nvPicPr>
        <p:blipFill>
          <a:blip r:embed="rId3">
            <a:extLst>
              <a:ext uri="{28A0092B-C50C-407E-A947-70E740481C1C}">
                <a14:useLocalDpi xmlns:a14="http://schemas.microsoft.com/office/drawing/2010/main" val="0"/>
              </a:ext>
            </a:extLst>
          </a:blip>
          <a:stretch>
            <a:fillRect/>
          </a:stretch>
        </p:blipFill>
        <p:spPr>
          <a:xfrm>
            <a:off x="9852660" y="285333"/>
            <a:ext cx="1999904" cy="792149"/>
          </a:xfrm>
          <a:prstGeom prst="rect">
            <a:avLst/>
          </a:prstGeom>
        </p:spPr>
      </p:pic>
      <p:sp>
        <p:nvSpPr>
          <p:cNvPr id="9" name="Date Placeholder 5">
            <a:extLst>
              <a:ext uri="{FF2B5EF4-FFF2-40B4-BE49-F238E27FC236}">
                <a16:creationId xmlns:a16="http://schemas.microsoft.com/office/drawing/2014/main" id="{2FAF1AC0-F1C3-5AFD-C145-A36BAC7CF86E}"/>
              </a:ext>
            </a:extLst>
          </p:cNvPr>
          <p:cNvSpPr txBox="1">
            <a:spLocks/>
          </p:cNvSpPr>
          <p:nvPr/>
        </p:nvSpPr>
        <p:spPr>
          <a:xfrm>
            <a:off x="833029"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3476CA-08BB-495C-8269-C5B494A079ED}" type="datetime1">
              <a:rPr lang="en-GB" smtClean="0">
                <a:latin typeface="Calibri" panose="020F0502020204030204" pitchFamily="34" charset="0"/>
                <a:ea typeface="Calibri" panose="020F0502020204030204" pitchFamily="34" charset="0"/>
                <a:cs typeface="Calibri" panose="020F0502020204030204" pitchFamily="34" charset="0"/>
              </a:rPr>
              <a:pPr/>
              <a:t>16/06/2026</a:t>
            </a:fld>
            <a:endParaRPr lang="en-GB" dirty="0">
              <a:latin typeface="Calibri" panose="020F0502020204030204" pitchFamily="34" charset="0"/>
              <a:ea typeface="Calibri" panose="020F0502020204030204" pitchFamily="34" charset="0"/>
              <a:cs typeface="Calibri" panose="020F0502020204030204" pitchFamily="34" charset="0"/>
            </a:endParaRPr>
          </a:p>
        </p:txBody>
      </p:sp>
      <p:sp>
        <p:nvSpPr>
          <p:cNvPr id="10" name="Footer Placeholder 6">
            <a:extLst>
              <a:ext uri="{FF2B5EF4-FFF2-40B4-BE49-F238E27FC236}">
                <a16:creationId xmlns:a16="http://schemas.microsoft.com/office/drawing/2014/main" id="{ABEAA690-638B-FCA7-0374-C550413A52A7}"/>
              </a:ext>
            </a:extLst>
          </p:cNvPr>
          <p:cNvSpPr txBox="1">
            <a:spLocks/>
          </p:cNvSpPr>
          <p:nvPr/>
        </p:nvSpPr>
        <p:spPr>
          <a:xfrm>
            <a:off x="4033429"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Calibri" panose="020F0502020204030204" pitchFamily="34" charset="0"/>
                <a:ea typeface="Calibri" panose="020F0502020204030204" pitchFamily="34" charset="0"/>
                <a:cs typeface="Calibri" panose="020F0502020204030204" pitchFamily="34" charset="0"/>
              </a:rPr>
              <a:t>Industrial Park Bila Tserkva</a:t>
            </a:r>
          </a:p>
        </p:txBody>
      </p:sp>
      <p:sp>
        <p:nvSpPr>
          <p:cNvPr id="11" name="Прямоугольник 8">
            <a:extLst>
              <a:ext uri="{FF2B5EF4-FFF2-40B4-BE49-F238E27FC236}">
                <a16:creationId xmlns:a16="http://schemas.microsoft.com/office/drawing/2014/main" id="{DF7FF868-756B-69EA-D627-5EA9B3D302DE}"/>
              </a:ext>
            </a:extLst>
          </p:cNvPr>
          <p:cNvSpPr>
            <a:spLocks noChangeArrowheads="1"/>
          </p:cNvSpPr>
          <p:nvPr/>
        </p:nvSpPr>
        <p:spPr bwMode="auto">
          <a:xfrm>
            <a:off x="-214440" y="660729"/>
            <a:ext cx="6171405" cy="523733"/>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ts val="3500"/>
              </a:lnSpc>
              <a:defRPr/>
            </a:pPr>
            <a:r>
              <a:rPr lang="en-US" altLang="ru-RU" sz="2800" kern="0" cap="all" dirty="0">
                <a:solidFill>
                  <a:srgbClr val="004C7E"/>
                </a:solidFill>
                <a:ea typeface="Calibri" panose="020F0502020204030204" pitchFamily="34" charset="0"/>
                <a:cs typeface="Calibri" panose="020F0502020204030204" pitchFamily="34" charset="0"/>
              </a:rPr>
              <a:t>INVESTMENT STATE Incentives</a:t>
            </a:r>
            <a:r>
              <a:rPr lang="uk-UA" altLang="ru-RU" sz="2800" kern="0" cap="all" dirty="0">
                <a:solidFill>
                  <a:srgbClr val="004C7E"/>
                </a:solidFill>
                <a:ea typeface="Calibri" panose="020F0502020204030204" pitchFamily="34" charset="0"/>
                <a:cs typeface="Calibri" panose="020F0502020204030204" pitchFamily="34" charset="0"/>
              </a:rPr>
              <a:t>   </a:t>
            </a:r>
            <a:endParaRPr lang="en-US" altLang="ru-RU" sz="2800" kern="0" cap="all" dirty="0">
              <a:solidFill>
                <a:srgbClr val="004C7E"/>
              </a:solidFill>
              <a:ea typeface="Calibri" panose="020F0502020204030204" pitchFamily="34" charset="0"/>
              <a:cs typeface="Calibri" panose="020F0502020204030204" pitchFamily="34" charset="0"/>
            </a:endParaRPr>
          </a:p>
        </p:txBody>
      </p:sp>
      <p:sp>
        <p:nvSpPr>
          <p:cNvPr id="16" name="Прямоугольник 15">
            <a:extLst>
              <a:ext uri="{FF2B5EF4-FFF2-40B4-BE49-F238E27FC236}">
                <a16:creationId xmlns:a16="http://schemas.microsoft.com/office/drawing/2014/main" id="{DE34DDB4-52F9-4C4A-0D94-B514F6D7AEAD}"/>
              </a:ext>
            </a:extLst>
          </p:cNvPr>
          <p:cNvSpPr/>
          <p:nvPr/>
        </p:nvSpPr>
        <p:spPr>
          <a:xfrm>
            <a:off x="7271196" y="5154098"/>
            <a:ext cx="3620033" cy="993058"/>
          </a:xfrm>
          <a:prstGeom prst="rect">
            <a:avLst/>
          </a:prstGeom>
          <a:solidFill>
            <a:srgbClr val="1E6D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2800" b="1" dirty="0">
                <a:solidFill>
                  <a:schemeClr val="bg1"/>
                </a:solidFill>
                <a:latin typeface="Calibri" panose="020F0502020204030204" pitchFamily="34" charset="0"/>
                <a:ea typeface="Calibri" panose="020F0502020204030204" pitchFamily="34" charset="0"/>
                <a:cs typeface="Calibri" panose="020F0502020204030204" pitchFamily="34" charset="0"/>
              </a:rPr>
              <a:t>0%</a:t>
            </a:r>
            <a:endParaRPr lang="ru-RU" altLang="ru-UA" sz="28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r>
              <a:rPr lang="en-US" sz="1100" dirty="0"/>
              <a:t>Exemption from income tax for 10 years from the date of receiving the first profit.</a:t>
            </a:r>
            <a:endParaRPr lang="uk-UA" sz="11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5DFB98D2-11D2-C0B9-196C-FAC88193F903}"/>
              </a:ext>
            </a:extLst>
          </p:cNvPr>
          <p:cNvSpPr txBox="1"/>
          <p:nvPr/>
        </p:nvSpPr>
        <p:spPr>
          <a:xfrm>
            <a:off x="-660334" y="1087140"/>
            <a:ext cx="4425254" cy="369332"/>
          </a:xfrm>
          <a:prstGeom prst="rect">
            <a:avLst/>
          </a:prstGeom>
          <a:noFill/>
        </p:spPr>
        <p:txBody>
          <a:bodyPr wrap="square">
            <a:spAutoFit/>
          </a:bodyPr>
          <a:lstStyle/>
          <a:p>
            <a:pPr algn="ctr">
              <a:buNone/>
            </a:pPr>
            <a:r>
              <a:rPr lang="en-US" i="0" dirty="0">
                <a:solidFill>
                  <a:srgbClr val="0B1828"/>
                </a:solidFill>
                <a:effectLst/>
                <a:latin typeface="Calibri" panose="020F0502020204030204" pitchFamily="34" charset="0"/>
                <a:ea typeface="Calibri" panose="020F0502020204030204" pitchFamily="34" charset="0"/>
                <a:cs typeface="Calibri" panose="020F0502020204030204" pitchFamily="34" charset="0"/>
              </a:rPr>
              <a:t>Benefits for Residents</a:t>
            </a:r>
            <a:endParaRPr lang="uk-UA" i="0" dirty="0">
              <a:solidFill>
                <a:srgbClr val="0B1828"/>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659A4B93-7716-7FB0-ED84-AC98DA92463F}"/>
              </a:ext>
            </a:extLst>
          </p:cNvPr>
          <p:cNvSpPr txBox="1"/>
          <p:nvPr/>
        </p:nvSpPr>
        <p:spPr>
          <a:xfrm>
            <a:off x="7320450" y="4709962"/>
            <a:ext cx="3495145" cy="369332"/>
          </a:xfrm>
          <a:prstGeom prst="rect">
            <a:avLst/>
          </a:prstGeom>
          <a:noFill/>
        </p:spPr>
        <p:txBody>
          <a:bodyPr wrap="square">
            <a:spAutoFit/>
          </a:bodyPr>
          <a:lstStyle/>
          <a:p>
            <a:pPr algn="ctr">
              <a:buNone/>
            </a:pPr>
            <a:r>
              <a:rPr lang="en-US" dirty="0">
                <a:solidFill>
                  <a:srgbClr val="004C7E"/>
                </a:solidFill>
                <a:latin typeface="Calibri" panose="020F0502020204030204" pitchFamily="34" charset="0"/>
                <a:ea typeface="Calibri" panose="020F0502020204030204" pitchFamily="34" charset="0"/>
                <a:cs typeface="Calibri" panose="020F0502020204030204" pitchFamily="34" charset="0"/>
              </a:rPr>
              <a:t>Corporate income tax</a:t>
            </a:r>
            <a:endParaRPr lang="uk-UA" b="1" i="0" dirty="0">
              <a:solidFill>
                <a:srgbClr val="004C7E"/>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1" name="Прямоугольник 20">
            <a:extLst>
              <a:ext uri="{FF2B5EF4-FFF2-40B4-BE49-F238E27FC236}">
                <a16:creationId xmlns:a16="http://schemas.microsoft.com/office/drawing/2014/main" id="{0705F2F5-E2B2-A009-B0E3-56C7CB2FDEF6}"/>
              </a:ext>
            </a:extLst>
          </p:cNvPr>
          <p:cNvSpPr/>
          <p:nvPr/>
        </p:nvSpPr>
        <p:spPr>
          <a:xfrm>
            <a:off x="7256650" y="3595612"/>
            <a:ext cx="3622746" cy="993058"/>
          </a:xfrm>
          <a:prstGeom prst="rect">
            <a:avLst/>
          </a:prstGeom>
          <a:solidFill>
            <a:srgbClr val="1E6D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2800" b="1" dirty="0">
                <a:solidFill>
                  <a:schemeClr val="bg1"/>
                </a:solidFill>
                <a:latin typeface="Calibri" panose="020F0502020204030204" pitchFamily="34" charset="0"/>
                <a:ea typeface="Calibri" panose="020F0502020204030204" pitchFamily="34" charset="0"/>
                <a:cs typeface="Calibri" panose="020F0502020204030204" pitchFamily="34" charset="0"/>
              </a:rPr>
              <a:t>0%</a:t>
            </a:r>
            <a:endParaRPr lang="ru-RU" altLang="ru-UA" sz="28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r>
              <a:rPr lang="en-US" sz="1100" dirty="0"/>
              <a:t>Exemption from import duty on equipment and materials for activities in the industrial park.</a:t>
            </a:r>
            <a:endParaRPr lang="ru-RU" sz="1100" dirty="0"/>
          </a:p>
        </p:txBody>
      </p:sp>
      <p:sp>
        <p:nvSpPr>
          <p:cNvPr id="22" name="Прямоугольник 21">
            <a:extLst>
              <a:ext uri="{FF2B5EF4-FFF2-40B4-BE49-F238E27FC236}">
                <a16:creationId xmlns:a16="http://schemas.microsoft.com/office/drawing/2014/main" id="{AEC5F394-076C-064B-54DA-5D6F62B1BCFE}"/>
              </a:ext>
            </a:extLst>
          </p:cNvPr>
          <p:cNvSpPr/>
          <p:nvPr/>
        </p:nvSpPr>
        <p:spPr>
          <a:xfrm>
            <a:off x="7229866" y="2133890"/>
            <a:ext cx="3622746" cy="993058"/>
          </a:xfrm>
          <a:prstGeom prst="rect">
            <a:avLst/>
          </a:prstGeom>
          <a:solidFill>
            <a:srgbClr val="1E6D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2800" b="1" dirty="0">
                <a:solidFill>
                  <a:schemeClr val="bg1"/>
                </a:solidFill>
                <a:latin typeface="Calibri" panose="020F0502020204030204" pitchFamily="34" charset="0"/>
                <a:ea typeface="Calibri" panose="020F0502020204030204" pitchFamily="34" charset="0"/>
                <a:cs typeface="Calibri" panose="020F0502020204030204" pitchFamily="34" charset="0"/>
              </a:rPr>
              <a:t>0%</a:t>
            </a:r>
            <a:endParaRPr lang="ru-RU" altLang="ru-UA" sz="28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r>
              <a:rPr lang="en-US" sz="1100" dirty="0"/>
              <a:t>Exemption from import VAT on new equipment for operations in an industrial park</a:t>
            </a:r>
            <a:r>
              <a:rPr lang="ru-RU" sz="1100" dirty="0"/>
              <a:t>.</a:t>
            </a:r>
          </a:p>
        </p:txBody>
      </p:sp>
      <p:sp>
        <p:nvSpPr>
          <p:cNvPr id="24" name="TextBox 23">
            <a:extLst>
              <a:ext uri="{FF2B5EF4-FFF2-40B4-BE49-F238E27FC236}">
                <a16:creationId xmlns:a16="http://schemas.microsoft.com/office/drawing/2014/main" id="{E8F0AEAA-D5BD-5D09-1BCE-AA682485B60E}"/>
              </a:ext>
            </a:extLst>
          </p:cNvPr>
          <p:cNvSpPr txBox="1"/>
          <p:nvPr/>
        </p:nvSpPr>
        <p:spPr>
          <a:xfrm>
            <a:off x="7975038" y="3149502"/>
            <a:ext cx="1999904" cy="369332"/>
          </a:xfrm>
          <a:prstGeom prst="rect">
            <a:avLst/>
          </a:prstGeom>
          <a:noFill/>
        </p:spPr>
        <p:txBody>
          <a:bodyPr wrap="square">
            <a:spAutoFit/>
          </a:bodyPr>
          <a:lstStyle/>
          <a:p>
            <a:pPr algn="ctr">
              <a:buNone/>
            </a:pPr>
            <a:r>
              <a:rPr lang="en-US" dirty="0">
                <a:solidFill>
                  <a:srgbClr val="004C7E"/>
                </a:solidFill>
                <a:latin typeface="Calibri" panose="020F0502020204030204" pitchFamily="34" charset="0"/>
                <a:ea typeface="Calibri" panose="020F0502020204030204" pitchFamily="34" charset="0"/>
                <a:cs typeface="Calibri" panose="020F0502020204030204" pitchFamily="34" charset="0"/>
              </a:rPr>
              <a:t>Import duty</a:t>
            </a:r>
            <a:endParaRPr lang="uk-UA" b="1" i="0" dirty="0">
              <a:solidFill>
                <a:srgbClr val="004C7E"/>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EB28ABA4-3332-3E17-17C4-86E85D27EA32}"/>
              </a:ext>
            </a:extLst>
          </p:cNvPr>
          <p:cNvSpPr txBox="1"/>
          <p:nvPr/>
        </p:nvSpPr>
        <p:spPr>
          <a:xfrm>
            <a:off x="7852756" y="1690804"/>
            <a:ext cx="2244468" cy="369332"/>
          </a:xfrm>
          <a:prstGeom prst="rect">
            <a:avLst/>
          </a:prstGeom>
          <a:noFill/>
        </p:spPr>
        <p:txBody>
          <a:bodyPr wrap="square">
            <a:spAutoFit/>
          </a:bodyPr>
          <a:lstStyle/>
          <a:p>
            <a:pPr algn="ctr"/>
            <a:r>
              <a:rPr lang="en-US" dirty="0">
                <a:solidFill>
                  <a:srgbClr val="004C7E"/>
                </a:solidFill>
                <a:latin typeface="Calibri" panose="020F0502020204030204" pitchFamily="34" charset="0"/>
                <a:ea typeface="Calibri" panose="020F0502020204030204" pitchFamily="34" charset="0"/>
                <a:cs typeface="Calibri" panose="020F0502020204030204" pitchFamily="34" charset="0"/>
              </a:rPr>
              <a:t>VAT on import</a:t>
            </a:r>
            <a:endParaRPr lang="uk-UA" dirty="0">
              <a:solidFill>
                <a:srgbClr val="004C7E"/>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0FD749A0-8B6E-0788-0D1A-37DB458681B8}"/>
              </a:ext>
            </a:extLst>
          </p:cNvPr>
          <p:cNvSpPr txBox="1"/>
          <p:nvPr/>
        </p:nvSpPr>
        <p:spPr>
          <a:xfrm>
            <a:off x="938156" y="2167304"/>
            <a:ext cx="6096000" cy="2585323"/>
          </a:xfrm>
          <a:prstGeom prst="rect">
            <a:avLst/>
          </a:prstGeom>
          <a:noFill/>
        </p:spPr>
        <p:txBody>
          <a:bodyPr wrap="square">
            <a:spAutoFit/>
          </a:bodyPr>
          <a:lstStyle/>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Compensation for utility costs </a:t>
            </a:r>
          </a:p>
          <a:p>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Compensation of loan interest </a:t>
            </a:r>
          </a:p>
          <a:p>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Exemption from compensation for forestry losses </a:t>
            </a:r>
          </a:p>
          <a:p>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Exemption from real estate tax </a:t>
            </a:r>
          </a:p>
          <a:p>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Reduction in land tax</a:t>
            </a:r>
            <a:endParaRPr lang="uk-UA"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8" name="Slide Number Placeholder 7">
            <a:extLst>
              <a:ext uri="{FF2B5EF4-FFF2-40B4-BE49-F238E27FC236}">
                <a16:creationId xmlns:a16="http://schemas.microsoft.com/office/drawing/2014/main" id="{E70E8D81-8C2A-726A-8BD2-FAEA4C7E85BF}"/>
              </a:ext>
            </a:extLst>
          </p:cNvPr>
          <p:cNvSpPr>
            <a:spLocks noGrp="1"/>
          </p:cNvSpPr>
          <p:nvPr>
            <p:ph type="sldNum" sz="quarter" idx="12"/>
          </p:nvPr>
        </p:nvSpPr>
        <p:spPr>
          <a:xfrm>
            <a:off x="8610600" y="6356350"/>
            <a:ext cx="2743200" cy="365125"/>
          </a:xfrm>
        </p:spPr>
        <p:txBody>
          <a:bodyPr/>
          <a:lstStyle/>
          <a:p>
            <a:fld id="{3CBF6E8D-7A26-42FC-8BAF-59AE138681AF}" type="slidenum">
              <a:rPr lang="en-GB" smtClean="0">
                <a:latin typeface="Calibri" panose="020F0502020204030204" pitchFamily="34" charset="0"/>
                <a:ea typeface="Calibri" panose="020F0502020204030204" pitchFamily="34" charset="0"/>
                <a:cs typeface="Calibri" panose="020F0502020204030204" pitchFamily="34" charset="0"/>
              </a:rPr>
              <a:t>9</a:t>
            </a:fld>
            <a:endParaRPr lang="en-GB" dirty="0">
              <a:latin typeface="Calibri" panose="020F0502020204030204" pitchFamily="34" charset="0"/>
              <a:ea typeface="Calibri" panose="020F0502020204030204" pitchFamily="34" charset="0"/>
              <a:cs typeface="Calibri" panose="020F0502020204030204" pitchFamily="34" charset="0"/>
            </a:endParaRPr>
          </a:p>
        </p:txBody>
      </p:sp>
      <p:sp>
        <p:nvSpPr>
          <p:cNvPr id="2" name="Прямоугольник 1">
            <a:extLst>
              <a:ext uri="{FF2B5EF4-FFF2-40B4-BE49-F238E27FC236}">
                <a16:creationId xmlns:a16="http://schemas.microsoft.com/office/drawing/2014/main" id="{93AB02A9-93AA-0850-913E-618E0D6F2362}"/>
              </a:ext>
            </a:extLst>
          </p:cNvPr>
          <p:cNvSpPr/>
          <p:nvPr/>
        </p:nvSpPr>
        <p:spPr>
          <a:xfrm>
            <a:off x="492211" y="2212853"/>
            <a:ext cx="331786" cy="331786"/>
          </a:xfrm>
          <a:prstGeom prst="rect">
            <a:avLst/>
          </a:prstGeom>
          <a:solidFill>
            <a:srgbClr val="1E6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uk-UA" dirty="0"/>
              <a:t>А</a:t>
            </a:r>
            <a:endParaRPr lang="ru-UA" dirty="0"/>
          </a:p>
        </p:txBody>
      </p:sp>
      <p:sp>
        <p:nvSpPr>
          <p:cNvPr id="5" name="Прямоугольник 4">
            <a:extLst>
              <a:ext uri="{FF2B5EF4-FFF2-40B4-BE49-F238E27FC236}">
                <a16:creationId xmlns:a16="http://schemas.microsoft.com/office/drawing/2014/main" id="{0E029A8C-627D-C968-6868-68467FE2A062}"/>
              </a:ext>
            </a:extLst>
          </p:cNvPr>
          <p:cNvSpPr/>
          <p:nvPr/>
        </p:nvSpPr>
        <p:spPr>
          <a:xfrm>
            <a:off x="490739" y="3294073"/>
            <a:ext cx="331786" cy="331786"/>
          </a:xfrm>
          <a:prstGeom prst="rect">
            <a:avLst/>
          </a:prstGeom>
          <a:solidFill>
            <a:srgbClr val="1E6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dirty="0"/>
              <a:t>C</a:t>
            </a:r>
            <a:endParaRPr lang="ru-UA" dirty="0"/>
          </a:p>
        </p:txBody>
      </p:sp>
      <p:sp>
        <p:nvSpPr>
          <p:cNvPr id="6" name="Прямоугольник 5">
            <a:extLst>
              <a:ext uri="{FF2B5EF4-FFF2-40B4-BE49-F238E27FC236}">
                <a16:creationId xmlns:a16="http://schemas.microsoft.com/office/drawing/2014/main" id="{8F6C7D2A-F008-BF77-A608-BC490B090975}"/>
              </a:ext>
            </a:extLst>
          </p:cNvPr>
          <p:cNvSpPr/>
          <p:nvPr/>
        </p:nvSpPr>
        <p:spPr>
          <a:xfrm>
            <a:off x="492211" y="2719326"/>
            <a:ext cx="331786" cy="331786"/>
          </a:xfrm>
          <a:prstGeom prst="rect">
            <a:avLst/>
          </a:prstGeom>
          <a:solidFill>
            <a:srgbClr val="1E6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dirty="0"/>
              <a:t>B</a:t>
            </a:r>
            <a:endParaRPr lang="ru-UA" dirty="0"/>
          </a:p>
        </p:txBody>
      </p:sp>
      <p:sp>
        <p:nvSpPr>
          <p:cNvPr id="7" name="Прямоугольник 6">
            <a:extLst>
              <a:ext uri="{FF2B5EF4-FFF2-40B4-BE49-F238E27FC236}">
                <a16:creationId xmlns:a16="http://schemas.microsoft.com/office/drawing/2014/main" id="{5A10899F-B04C-85A9-2101-EF5D23F0E8B4}"/>
              </a:ext>
            </a:extLst>
          </p:cNvPr>
          <p:cNvSpPr/>
          <p:nvPr/>
        </p:nvSpPr>
        <p:spPr>
          <a:xfrm>
            <a:off x="501243" y="3868820"/>
            <a:ext cx="331786" cy="331786"/>
          </a:xfrm>
          <a:prstGeom prst="rect">
            <a:avLst/>
          </a:prstGeom>
          <a:solidFill>
            <a:srgbClr val="1E6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dirty="0"/>
              <a:t>D</a:t>
            </a:r>
            <a:endParaRPr lang="ru-UA" dirty="0"/>
          </a:p>
        </p:txBody>
      </p:sp>
      <p:sp>
        <p:nvSpPr>
          <p:cNvPr id="8" name="Прямоугольник 7">
            <a:extLst>
              <a:ext uri="{FF2B5EF4-FFF2-40B4-BE49-F238E27FC236}">
                <a16:creationId xmlns:a16="http://schemas.microsoft.com/office/drawing/2014/main" id="{90E95A4C-820B-D881-FA7F-5C08E3D2D697}"/>
              </a:ext>
            </a:extLst>
          </p:cNvPr>
          <p:cNvSpPr/>
          <p:nvPr/>
        </p:nvSpPr>
        <p:spPr>
          <a:xfrm>
            <a:off x="501243" y="4422777"/>
            <a:ext cx="331786" cy="331786"/>
          </a:xfrm>
          <a:prstGeom prst="rect">
            <a:avLst/>
          </a:prstGeom>
          <a:solidFill>
            <a:srgbClr val="1E6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dirty="0"/>
              <a:t>E</a:t>
            </a:r>
            <a:endParaRPr lang="ru-UA" dirty="0"/>
          </a:p>
        </p:txBody>
      </p:sp>
    </p:spTree>
    <p:extLst>
      <p:ext uri="{BB962C8B-B14F-4D97-AF65-F5344CB8AC3E}">
        <p14:creationId xmlns:p14="http://schemas.microsoft.com/office/powerpoint/2010/main" val="29227539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6366</TotalTime>
  <Words>1428</Words>
  <Application>Microsoft Office PowerPoint</Application>
  <PresentationFormat>Широкий екран</PresentationFormat>
  <Paragraphs>295</Paragraphs>
  <Slides>18</Slides>
  <Notes>9</Notes>
  <HiddenSlides>0</HiddenSlides>
  <MMClips>0</MMClips>
  <ScaleCrop>false</ScaleCrop>
  <HeadingPairs>
    <vt:vector size="6" baseType="variant">
      <vt:variant>
        <vt:lpstr>Використані шрифти</vt:lpstr>
      </vt:variant>
      <vt:variant>
        <vt:i4>9</vt:i4>
      </vt:variant>
      <vt:variant>
        <vt:lpstr>Тема</vt:lpstr>
      </vt:variant>
      <vt:variant>
        <vt:i4>2</vt:i4>
      </vt:variant>
      <vt:variant>
        <vt:lpstr>Заголовки слайдів</vt:lpstr>
      </vt:variant>
      <vt:variant>
        <vt:i4>18</vt:i4>
      </vt:variant>
    </vt:vector>
  </HeadingPairs>
  <TitlesOfParts>
    <vt:vector size="29" baseType="lpstr">
      <vt:lpstr>Aptos</vt:lpstr>
      <vt:lpstr>Aptos Display</vt:lpstr>
      <vt:lpstr>Arial</vt:lpstr>
      <vt:lpstr>Calibri</vt:lpstr>
      <vt:lpstr>Calibri Light</vt:lpstr>
      <vt:lpstr>Corbel</vt:lpstr>
      <vt:lpstr>Kievit Pro </vt:lpstr>
      <vt:lpstr>Open Sans</vt:lpstr>
      <vt:lpstr>Wingdings</vt:lpstr>
      <vt:lpstr>Office Theme</vt:lpstr>
      <vt:lpstr>Тема Office</vt:lpstr>
      <vt:lpstr>INVESTMENT-READY INDUSTRIAL SITE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 CONTACTS    Kyiv region, Bila Tserkva city, Nezalezhnosti avenue, 66-D  Email: info@ip-bt.com                          BilaTserkvaIP                Bila-Tserkva-Industrial-Park-1</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Anna Stavinska</dc:creator>
  <cp:lastModifiedBy>Oleksiy Genzer</cp:lastModifiedBy>
  <cp:revision>37</cp:revision>
  <dcterms:created xsi:type="dcterms:W3CDTF">2026-02-25T22:06:43Z</dcterms:created>
  <dcterms:modified xsi:type="dcterms:W3CDTF">2026-06-17T09:40:01Z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06c82c8-1ba9-4630-b5e5-83fba9faf187_Enabled">
    <vt:lpwstr>true</vt:lpwstr>
  </property>
  <property fmtid="{D5CDD505-2E9C-101B-9397-08002B2CF9AE}" pid="3" name="MSIP_Label_d06c82c8-1ba9-4630-b5e5-83fba9faf187_SetDate">
    <vt:lpwstr>2026-02-26T01:06:13Z</vt:lpwstr>
  </property>
  <property fmtid="{D5CDD505-2E9C-101B-9397-08002B2CF9AE}" pid="4" name="MSIP_Label_d06c82c8-1ba9-4630-b5e5-83fba9faf187_Method">
    <vt:lpwstr>Privileged</vt:lpwstr>
  </property>
  <property fmtid="{D5CDD505-2E9C-101B-9397-08002B2CF9AE}" pid="5" name="MSIP_Label_d06c82c8-1ba9-4630-b5e5-83fba9faf187_Name">
    <vt:lpwstr>Internal label</vt:lpwstr>
  </property>
  <property fmtid="{D5CDD505-2E9C-101B-9397-08002B2CF9AE}" pid="6" name="MSIP_Label_d06c82c8-1ba9-4630-b5e5-83fba9faf187_SiteId">
    <vt:lpwstr>78831cc0-e027-4bb6-a213-66ebc2d7a5bf</vt:lpwstr>
  </property>
  <property fmtid="{D5CDD505-2E9C-101B-9397-08002B2CF9AE}" pid="7" name="MSIP_Label_d06c82c8-1ba9-4630-b5e5-83fba9faf187_ActionId">
    <vt:lpwstr>57db4c34-741c-45ca-8f8b-8af20bfac927</vt:lpwstr>
  </property>
  <property fmtid="{D5CDD505-2E9C-101B-9397-08002B2CF9AE}" pid="8" name="MSIP_Label_d06c82c8-1ba9-4630-b5e5-83fba9faf187_ContentBits">
    <vt:lpwstr>0</vt:lpwstr>
  </property>
  <property fmtid="{D5CDD505-2E9C-101B-9397-08002B2CF9AE}" pid="9" name="MSIP_Label_d06c82c8-1ba9-4630-b5e5-83fba9faf187_Tag">
    <vt:lpwstr>10, 0, 1, 1</vt:lpwstr>
  </property>
</Properties>
</file>